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313" r:id="rId2"/>
    <p:sldId id="289" r:id="rId3"/>
    <p:sldId id="291" r:id="rId4"/>
    <p:sldId id="288" r:id="rId5"/>
    <p:sldId id="302" r:id="rId6"/>
    <p:sldId id="315" r:id="rId7"/>
    <p:sldId id="308" r:id="rId8"/>
    <p:sldId id="306" r:id="rId9"/>
    <p:sldId id="304" r:id="rId10"/>
    <p:sldId id="314" r:id="rId11"/>
    <p:sldId id="284" r:id="rId12"/>
    <p:sldId id="305" r:id="rId13"/>
    <p:sldId id="294" r:id="rId14"/>
    <p:sldId id="283" r:id="rId15"/>
    <p:sldId id="290" r:id="rId16"/>
    <p:sldId id="287" r:id="rId17"/>
    <p:sldId id="297" r:id="rId18"/>
    <p:sldId id="301" r:id="rId19"/>
    <p:sldId id="300" r:id="rId20"/>
    <p:sldId id="298" r:id="rId21"/>
    <p:sldId id="299" r:id="rId22"/>
    <p:sldId id="296" r:id="rId23"/>
    <p:sldId id="316" r:id="rId24"/>
    <p:sldId id="317" r:id="rId25"/>
    <p:sldId id="318" r:id="rId26"/>
    <p:sldId id="319" r:id="rId27"/>
    <p:sldId id="320" r:id="rId28"/>
  </p:sldIdLst>
  <p:sldSz cx="9144000" cy="6858000" type="screen4x3"/>
  <p:notesSz cx="6662738" cy="9926638"/>
  <p:defaultTextStyle>
    <a:defPPr>
      <a:defRPr lang="sv-SE"/>
    </a:defPPr>
    <a:lvl1pPr algn="l" rtl="0" fontAlgn="base">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Verdana" panose="020B060403050404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Verdana" panose="020B060403050404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8583"/>
    <a:srgbClr val="015C85"/>
    <a:srgbClr val="619D9A"/>
    <a:srgbClr val="467270"/>
    <a:srgbClr val="015085"/>
    <a:srgbClr val="0051A2"/>
    <a:srgbClr val="0066CC"/>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650" autoAdjust="0"/>
  </p:normalViewPr>
  <p:slideViewPr>
    <p:cSldViewPr>
      <p:cViewPr varScale="1">
        <p:scale>
          <a:sx n="82" d="100"/>
          <a:sy n="82" d="100"/>
        </p:scale>
        <p:origin x="114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image" Target="../media/image37.png"/><Relationship Id="rId4"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image" Target="../media/image37.png"/><Relationship Id="rId4"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088443-8040-4682-9CF1-033FB767FB4A}" type="doc">
      <dgm:prSet loTypeId="urn:microsoft.com/office/officeart/2005/8/layout/hList7#1" loCatId="list" qsTypeId="urn:microsoft.com/office/officeart/2005/8/quickstyle/simple1" qsCatId="simple" csTypeId="urn:microsoft.com/office/officeart/2005/8/colors/accent1_2" csCatId="accent1" phldr="1"/>
      <dgm:spPr/>
      <dgm:t>
        <a:bodyPr/>
        <a:lstStyle/>
        <a:p>
          <a:endParaRPr lang="sv-SE"/>
        </a:p>
      </dgm:t>
    </dgm:pt>
    <dgm:pt modelId="{86E18475-BD9D-4F98-8DE7-FE8BEC48BE03}">
      <dgm:prSet/>
      <dgm:spPr/>
      <dgm:t>
        <a:bodyPr/>
        <a:lstStyle/>
        <a:p>
          <a:pPr rtl="0"/>
          <a:r>
            <a:rPr lang="sv-SE" dirty="0" smtClean="0"/>
            <a:t>EU </a:t>
          </a:r>
          <a:r>
            <a:rPr lang="sv-SE" dirty="0" err="1" smtClean="0"/>
            <a:t>Floods</a:t>
          </a:r>
          <a:r>
            <a:rPr lang="sv-SE" dirty="0" smtClean="0"/>
            <a:t> </a:t>
          </a:r>
          <a:r>
            <a:rPr lang="sv-SE" dirty="0" err="1" smtClean="0"/>
            <a:t>Directive</a:t>
          </a:r>
          <a:endParaRPr lang="sv-SE" dirty="0"/>
        </a:p>
      </dgm:t>
    </dgm:pt>
    <dgm:pt modelId="{5C9511B9-9EB3-42D1-82E9-C5DB45473A4F}" type="parTrans" cxnId="{42A1CC17-2C8C-42A3-AA41-777840C6867D}">
      <dgm:prSet/>
      <dgm:spPr/>
      <dgm:t>
        <a:bodyPr/>
        <a:lstStyle/>
        <a:p>
          <a:endParaRPr lang="sv-SE"/>
        </a:p>
      </dgm:t>
    </dgm:pt>
    <dgm:pt modelId="{FDDCFE80-7562-4F7D-82B3-F674584BA186}" type="sibTrans" cxnId="{42A1CC17-2C8C-42A3-AA41-777840C6867D}">
      <dgm:prSet/>
      <dgm:spPr/>
      <dgm:t>
        <a:bodyPr/>
        <a:lstStyle/>
        <a:p>
          <a:endParaRPr lang="sv-SE"/>
        </a:p>
      </dgm:t>
    </dgm:pt>
    <dgm:pt modelId="{0DB8DAAC-268D-44FF-9D3F-D9A2E7092A07}">
      <dgm:prSet/>
      <dgm:spPr/>
      <dgm:t>
        <a:bodyPr/>
        <a:lstStyle/>
        <a:p>
          <a:pPr rtl="0"/>
          <a:r>
            <a:rPr lang="sv-SE" dirty="0" smtClean="0"/>
            <a:t>EU </a:t>
          </a:r>
          <a:r>
            <a:rPr lang="sv-SE" dirty="0" err="1" smtClean="0"/>
            <a:t>Critical</a:t>
          </a:r>
          <a:r>
            <a:rPr lang="sv-SE" dirty="0" smtClean="0"/>
            <a:t> </a:t>
          </a:r>
          <a:r>
            <a:rPr lang="sv-SE" dirty="0" err="1" smtClean="0"/>
            <a:t>Infrastructure</a:t>
          </a:r>
          <a:r>
            <a:rPr lang="sv-SE" dirty="0" smtClean="0"/>
            <a:t> </a:t>
          </a:r>
          <a:r>
            <a:rPr lang="sv-SE" dirty="0" err="1" smtClean="0"/>
            <a:t>Protection</a:t>
          </a:r>
          <a:r>
            <a:rPr lang="sv-SE" dirty="0" smtClean="0"/>
            <a:t> </a:t>
          </a:r>
          <a:r>
            <a:rPr lang="sv-SE" dirty="0" err="1" smtClean="0"/>
            <a:t>Directive</a:t>
          </a:r>
          <a:endParaRPr lang="sv-SE" dirty="0"/>
        </a:p>
      </dgm:t>
    </dgm:pt>
    <dgm:pt modelId="{47ABEF35-63D6-4769-98BE-63306D344CDF}" type="parTrans" cxnId="{18C2E2F9-B0F7-46CD-8550-34090A3DCC46}">
      <dgm:prSet/>
      <dgm:spPr/>
      <dgm:t>
        <a:bodyPr/>
        <a:lstStyle/>
        <a:p>
          <a:endParaRPr lang="sv-SE"/>
        </a:p>
      </dgm:t>
    </dgm:pt>
    <dgm:pt modelId="{F669FE3B-DA05-41E7-A3BB-BFC19A4D3A6A}" type="sibTrans" cxnId="{18C2E2F9-B0F7-46CD-8550-34090A3DCC46}">
      <dgm:prSet/>
      <dgm:spPr/>
      <dgm:t>
        <a:bodyPr/>
        <a:lstStyle/>
        <a:p>
          <a:endParaRPr lang="sv-SE"/>
        </a:p>
      </dgm:t>
    </dgm:pt>
    <dgm:pt modelId="{BB5AFFA4-FE1B-4D2F-9746-96A064B213D2}">
      <dgm:prSet/>
      <dgm:spPr/>
      <dgm:t>
        <a:bodyPr/>
        <a:lstStyle/>
        <a:p>
          <a:pPr rtl="0"/>
          <a:r>
            <a:rPr lang="sv-SE" dirty="0" smtClean="0"/>
            <a:t>EU Civil </a:t>
          </a:r>
          <a:r>
            <a:rPr lang="sv-SE" dirty="0" err="1" smtClean="0"/>
            <a:t>Protection</a:t>
          </a:r>
          <a:r>
            <a:rPr lang="sv-SE" dirty="0" smtClean="0"/>
            <a:t> </a:t>
          </a:r>
          <a:r>
            <a:rPr lang="sv-SE" dirty="0" err="1" smtClean="0"/>
            <a:t>Act</a:t>
          </a:r>
          <a:r>
            <a:rPr lang="sv-SE" dirty="0" smtClean="0"/>
            <a:t> </a:t>
          </a:r>
          <a:r>
            <a:rPr lang="sv-SE" dirty="0" err="1" smtClean="0"/>
            <a:t>includes</a:t>
          </a:r>
          <a:r>
            <a:rPr lang="sv-SE" dirty="0" smtClean="0"/>
            <a:t> Disaster Prevention</a:t>
          </a:r>
          <a:endParaRPr lang="sv-SE" dirty="0"/>
        </a:p>
      </dgm:t>
    </dgm:pt>
    <dgm:pt modelId="{7D8BF948-40C3-4DEF-B5CA-6CD0DBCA9B1C}" type="parTrans" cxnId="{A33C11DA-F22F-47BE-9C52-C68DE271E4B8}">
      <dgm:prSet/>
      <dgm:spPr/>
      <dgm:t>
        <a:bodyPr/>
        <a:lstStyle/>
        <a:p>
          <a:endParaRPr lang="sv-SE"/>
        </a:p>
      </dgm:t>
    </dgm:pt>
    <dgm:pt modelId="{30734DCF-6250-4C3A-B98A-A544CEED7AD4}" type="sibTrans" cxnId="{A33C11DA-F22F-47BE-9C52-C68DE271E4B8}">
      <dgm:prSet/>
      <dgm:spPr/>
      <dgm:t>
        <a:bodyPr/>
        <a:lstStyle/>
        <a:p>
          <a:endParaRPr lang="sv-SE"/>
        </a:p>
      </dgm:t>
    </dgm:pt>
    <dgm:pt modelId="{F77B064A-4F54-4B37-9AF5-4D805EA713C7}">
      <dgm:prSet/>
      <dgm:spPr/>
      <dgm:t>
        <a:bodyPr/>
        <a:lstStyle/>
        <a:p>
          <a:pPr rtl="0"/>
          <a:r>
            <a:rPr lang="sv-SE" dirty="0" smtClean="0"/>
            <a:t>EU </a:t>
          </a:r>
          <a:r>
            <a:rPr lang="sv-SE" dirty="0" err="1" smtClean="0"/>
            <a:t>Climate</a:t>
          </a:r>
          <a:r>
            <a:rPr lang="sv-SE" dirty="0" smtClean="0"/>
            <a:t> Change Adaptation </a:t>
          </a:r>
          <a:r>
            <a:rPr lang="sv-SE" dirty="0" err="1" smtClean="0"/>
            <a:t>Strategy</a:t>
          </a:r>
          <a:endParaRPr lang="sv-SE" dirty="0"/>
        </a:p>
      </dgm:t>
    </dgm:pt>
    <dgm:pt modelId="{BB1BBEBF-F5BC-4C4C-91D7-DCE9A4B40924}" type="parTrans" cxnId="{B3B41B24-8A5F-44A0-814F-5E1CC8DF3E7E}">
      <dgm:prSet/>
      <dgm:spPr/>
      <dgm:t>
        <a:bodyPr/>
        <a:lstStyle/>
        <a:p>
          <a:endParaRPr lang="sv-SE"/>
        </a:p>
      </dgm:t>
    </dgm:pt>
    <dgm:pt modelId="{2822BC50-8828-48E9-AE02-0E5FF6B51E7E}" type="sibTrans" cxnId="{B3B41B24-8A5F-44A0-814F-5E1CC8DF3E7E}">
      <dgm:prSet/>
      <dgm:spPr/>
      <dgm:t>
        <a:bodyPr/>
        <a:lstStyle/>
        <a:p>
          <a:endParaRPr lang="sv-SE"/>
        </a:p>
      </dgm:t>
    </dgm:pt>
    <dgm:pt modelId="{888903FE-6B1B-4A36-B638-222BC421072C}" type="pres">
      <dgm:prSet presAssocID="{BA088443-8040-4682-9CF1-033FB767FB4A}" presName="Name0" presStyleCnt="0">
        <dgm:presLayoutVars>
          <dgm:dir/>
          <dgm:resizeHandles val="exact"/>
        </dgm:presLayoutVars>
      </dgm:prSet>
      <dgm:spPr/>
      <dgm:t>
        <a:bodyPr/>
        <a:lstStyle/>
        <a:p>
          <a:endParaRPr lang="sv-SE"/>
        </a:p>
      </dgm:t>
    </dgm:pt>
    <dgm:pt modelId="{CA652C0D-E0A9-4B78-A9D7-B0240A288070}" type="pres">
      <dgm:prSet presAssocID="{BA088443-8040-4682-9CF1-033FB767FB4A}" presName="fgShape" presStyleLbl="fgShp" presStyleIdx="0" presStyleCnt="1"/>
      <dgm:spPr/>
      <dgm:t>
        <a:bodyPr/>
        <a:lstStyle/>
        <a:p>
          <a:endParaRPr lang="sv-SE"/>
        </a:p>
      </dgm:t>
    </dgm:pt>
    <dgm:pt modelId="{AE205245-9064-450D-A572-5CBAC67DE9C4}" type="pres">
      <dgm:prSet presAssocID="{BA088443-8040-4682-9CF1-033FB767FB4A}" presName="linComp" presStyleCnt="0"/>
      <dgm:spPr/>
      <dgm:t>
        <a:bodyPr/>
        <a:lstStyle/>
        <a:p>
          <a:endParaRPr lang="sv-SE"/>
        </a:p>
      </dgm:t>
    </dgm:pt>
    <dgm:pt modelId="{B3A57397-8B84-4941-AB8C-1386036F265C}" type="pres">
      <dgm:prSet presAssocID="{86E18475-BD9D-4F98-8DE7-FE8BEC48BE03}" presName="compNode" presStyleCnt="0"/>
      <dgm:spPr/>
      <dgm:t>
        <a:bodyPr/>
        <a:lstStyle/>
        <a:p>
          <a:endParaRPr lang="sv-SE"/>
        </a:p>
      </dgm:t>
    </dgm:pt>
    <dgm:pt modelId="{C2D82E35-467C-4A7D-B34B-17607387193E}" type="pres">
      <dgm:prSet presAssocID="{86E18475-BD9D-4F98-8DE7-FE8BEC48BE03}" presName="bkgdShape" presStyleLbl="node1" presStyleIdx="0" presStyleCnt="4"/>
      <dgm:spPr/>
      <dgm:t>
        <a:bodyPr/>
        <a:lstStyle/>
        <a:p>
          <a:endParaRPr lang="sv-SE"/>
        </a:p>
      </dgm:t>
    </dgm:pt>
    <dgm:pt modelId="{8E0E3F76-7339-4F88-8EC2-101EF07672FF}" type="pres">
      <dgm:prSet presAssocID="{86E18475-BD9D-4F98-8DE7-FE8BEC48BE03}" presName="nodeTx" presStyleLbl="node1" presStyleIdx="0" presStyleCnt="4">
        <dgm:presLayoutVars>
          <dgm:bulletEnabled val="1"/>
        </dgm:presLayoutVars>
      </dgm:prSet>
      <dgm:spPr/>
      <dgm:t>
        <a:bodyPr/>
        <a:lstStyle/>
        <a:p>
          <a:endParaRPr lang="sv-SE"/>
        </a:p>
      </dgm:t>
    </dgm:pt>
    <dgm:pt modelId="{6A45AC44-BA7B-467B-903C-E6A47A84BA02}" type="pres">
      <dgm:prSet presAssocID="{86E18475-BD9D-4F98-8DE7-FE8BEC48BE03}" presName="invisiNode" presStyleLbl="node1" presStyleIdx="0" presStyleCnt="4"/>
      <dgm:spPr/>
      <dgm:t>
        <a:bodyPr/>
        <a:lstStyle/>
        <a:p>
          <a:endParaRPr lang="sv-SE"/>
        </a:p>
      </dgm:t>
    </dgm:pt>
    <dgm:pt modelId="{29B3F3E8-4A9C-409B-9A7B-5439362566DC}" type="pres">
      <dgm:prSet presAssocID="{86E18475-BD9D-4F98-8DE7-FE8BEC48BE03}" presName="imagNode" presStyleLbl="fgImgPlace1" presStyleIdx="0" presStyleCnt="4"/>
      <dgm:spPr>
        <a:blipFill>
          <a:blip xmlns:r="http://schemas.openxmlformats.org/officeDocument/2006/relationships" r:embed="rId1" cstate="print">
            <a:extLst/>
          </a:blip>
          <a:srcRect/>
          <a:stretch>
            <a:fillRect l="-26000" r="-26000"/>
          </a:stretch>
        </a:blipFill>
      </dgm:spPr>
      <dgm:t>
        <a:bodyPr/>
        <a:lstStyle/>
        <a:p>
          <a:endParaRPr lang="sv-SE"/>
        </a:p>
      </dgm:t>
    </dgm:pt>
    <dgm:pt modelId="{1B1A389E-7EB8-4E7D-AB83-49C50191DD3D}" type="pres">
      <dgm:prSet presAssocID="{FDDCFE80-7562-4F7D-82B3-F674584BA186}" presName="sibTrans" presStyleLbl="sibTrans2D1" presStyleIdx="0" presStyleCnt="0"/>
      <dgm:spPr/>
      <dgm:t>
        <a:bodyPr/>
        <a:lstStyle/>
        <a:p>
          <a:endParaRPr lang="sv-SE"/>
        </a:p>
      </dgm:t>
    </dgm:pt>
    <dgm:pt modelId="{0341AEA8-C45F-4B6A-B4DF-9A6EE33A59CF}" type="pres">
      <dgm:prSet presAssocID="{0DB8DAAC-268D-44FF-9D3F-D9A2E7092A07}" presName="compNode" presStyleCnt="0"/>
      <dgm:spPr/>
      <dgm:t>
        <a:bodyPr/>
        <a:lstStyle/>
        <a:p>
          <a:endParaRPr lang="sv-SE"/>
        </a:p>
      </dgm:t>
    </dgm:pt>
    <dgm:pt modelId="{3D925980-0415-4EE2-B889-A431535A2A99}" type="pres">
      <dgm:prSet presAssocID="{0DB8DAAC-268D-44FF-9D3F-D9A2E7092A07}" presName="bkgdShape" presStyleLbl="node1" presStyleIdx="1" presStyleCnt="4"/>
      <dgm:spPr/>
      <dgm:t>
        <a:bodyPr/>
        <a:lstStyle/>
        <a:p>
          <a:endParaRPr lang="sv-SE"/>
        </a:p>
      </dgm:t>
    </dgm:pt>
    <dgm:pt modelId="{36B30C86-CF31-4041-BEA6-6CCD9792C483}" type="pres">
      <dgm:prSet presAssocID="{0DB8DAAC-268D-44FF-9D3F-D9A2E7092A07}" presName="nodeTx" presStyleLbl="node1" presStyleIdx="1" presStyleCnt="4">
        <dgm:presLayoutVars>
          <dgm:bulletEnabled val="1"/>
        </dgm:presLayoutVars>
      </dgm:prSet>
      <dgm:spPr/>
      <dgm:t>
        <a:bodyPr/>
        <a:lstStyle/>
        <a:p>
          <a:endParaRPr lang="sv-SE"/>
        </a:p>
      </dgm:t>
    </dgm:pt>
    <dgm:pt modelId="{6E8F1436-F44A-4E8C-B5D6-C4368E8B15AF}" type="pres">
      <dgm:prSet presAssocID="{0DB8DAAC-268D-44FF-9D3F-D9A2E7092A07}" presName="invisiNode" presStyleLbl="node1" presStyleIdx="1" presStyleCnt="4"/>
      <dgm:spPr/>
      <dgm:t>
        <a:bodyPr/>
        <a:lstStyle/>
        <a:p>
          <a:endParaRPr lang="sv-SE"/>
        </a:p>
      </dgm:t>
    </dgm:pt>
    <dgm:pt modelId="{3D7CE450-BB50-4DEA-9450-D83CD3A62D2E}" type="pres">
      <dgm:prSet presAssocID="{0DB8DAAC-268D-44FF-9D3F-D9A2E7092A07}" presName="imagNode" presStyleLbl="fgImgPlace1" presStyleIdx="1" presStyleCnt="4"/>
      <dgm:spPr>
        <a:blipFill>
          <a:blip xmlns:r="http://schemas.openxmlformats.org/officeDocument/2006/relationships" r:embed="rId2">
            <a:extLst/>
          </a:blip>
          <a:srcRect/>
          <a:stretch>
            <a:fillRect l="-80000" r="-80000"/>
          </a:stretch>
        </a:blipFill>
      </dgm:spPr>
      <dgm:t>
        <a:bodyPr/>
        <a:lstStyle/>
        <a:p>
          <a:endParaRPr lang="sv-SE"/>
        </a:p>
      </dgm:t>
    </dgm:pt>
    <dgm:pt modelId="{179F181E-A8A3-430B-B11B-F579075E69F4}" type="pres">
      <dgm:prSet presAssocID="{F669FE3B-DA05-41E7-A3BB-BFC19A4D3A6A}" presName="sibTrans" presStyleLbl="sibTrans2D1" presStyleIdx="0" presStyleCnt="0"/>
      <dgm:spPr/>
      <dgm:t>
        <a:bodyPr/>
        <a:lstStyle/>
        <a:p>
          <a:endParaRPr lang="sv-SE"/>
        </a:p>
      </dgm:t>
    </dgm:pt>
    <dgm:pt modelId="{35D8B1BA-1B2F-4770-B7A9-1CDF78FE5FC1}" type="pres">
      <dgm:prSet presAssocID="{BB5AFFA4-FE1B-4D2F-9746-96A064B213D2}" presName="compNode" presStyleCnt="0"/>
      <dgm:spPr/>
      <dgm:t>
        <a:bodyPr/>
        <a:lstStyle/>
        <a:p>
          <a:endParaRPr lang="sv-SE"/>
        </a:p>
      </dgm:t>
    </dgm:pt>
    <dgm:pt modelId="{187BD0B5-2174-48E4-A1EE-7C77C9D5CDF9}" type="pres">
      <dgm:prSet presAssocID="{BB5AFFA4-FE1B-4D2F-9746-96A064B213D2}" presName="bkgdShape" presStyleLbl="node1" presStyleIdx="2" presStyleCnt="4"/>
      <dgm:spPr/>
      <dgm:t>
        <a:bodyPr/>
        <a:lstStyle/>
        <a:p>
          <a:endParaRPr lang="sv-SE"/>
        </a:p>
      </dgm:t>
    </dgm:pt>
    <dgm:pt modelId="{93369CDA-6063-4B34-AF5F-6D14E3451A22}" type="pres">
      <dgm:prSet presAssocID="{BB5AFFA4-FE1B-4D2F-9746-96A064B213D2}" presName="nodeTx" presStyleLbl="node1" presStyleIdx="2" presStyleCnt="4">
        <dgm:presLayoutVars>
          <dgm:bulletEnabled val="1"/>
        </dgm:presLayoutVars>
      </dgm:prSet>
      <dgm:spPr/>
      <dgm:t>
        <a:bodyPr/>
        <a:lstStyle/>
        <a:p>
          <a:endParaRPr lang="sv-SE"/>
        </a:p>
      </dgm:t>
    </dgm:pt>
    <dgm:pt modelId="{218772D9-6B5A-43DA-B3C0-5AD02AA09B6C}" type="pres">
      <dgm:prSet presAssocID="{BB5AFFA4-FE1B-4D2F-9746-96A064B213D2}" presName="invisiNode" presStyleLbl="node1" presStyleIdx="2" presStyleCnt="4"/>
      <dgm:spPr/>
      <dgm:t>
        <a:bodyPr/>
        <a:lstStyle/>
        <a:p>
          <a:endParaRPr lang="sv-SE"/>
        </a:p>
      </dgm:t>
    </dgm:pt>
    <dgm:pt modelId="{DE9D0122-D0A8-4395-B0C3-32E5FA6315CE}" type="pres">
      <dgm:prSet presAssocID="{BB5AFFA4-FE1B-4D2F-9746-96A064B213D2}" presName="imagNode" presStyleLbl="fgImgPlace1" presStyleIdx="2" presStyleCnt="4"/>
      <dgm:spPr>
        <a:blipFill rotWithShape="1">
          <a:blip xmlns:r="http://schemas.openxmlformats.org/officeDocument/2006/relationships" r:embed="rId3"/>
          <a:stretch>
            <a:fillRect/>
          </a:stretch>
        </a:blipFill>
      </dgm:spPr>
      <dgm:t>
        <a:bodyPr/>
        <a:lstStyle/>
        <a:p>
          <a:endParaRPr lang="sv-SE"/>
        </a:p>
      </dgm:t>
    </dgm:pt>
    <dgm:pt modelId="{C187D17D-D95C-477D-B989-AB0E2E568890}" type="pres">
      <dgm:prSet presAssocID="{30734DCF-6250-4C3A-B98A-A544CEED7AD4}" presName="sibTrans" presStyleLbl="sibTrans2D1" presStyleIdx="0" presStyleCnt="0"/>
      <dgm:spPr/>
      <dgm:t>
        <a:bodyPr/>
        <a:lstStyle/>
        <a:p>
          <a:endParaRPr lang="sv-SE"/>
        </a:p>
      </dgm:t>
    </dgm:pt>
    <dgm:pt modelId="{8438C0A1-5555-4CFD-813A-F2F2CDC4F142}" type="pres">
      <dgm:prSet presAssocID="{F77B064A-4F54-4B37-9AF5-4D805EA713C7}" presName="compNode" presStyleCnt="0"/>
      <dgm:spPr/>
      <dgm:t>
        <a:bodyPr/>
        <a:lstStyle/>
        <a:p>
          <a:endParaRPr lang="sv-SE"/>
        </a:p>
      </dgm:t>
    </dgm:pt>
    <dgm:pt modelId="{16E60F85-2D75-482C-9969-93BE931B3CC4}" type="pres">
      <dgm:prSet presAssocID="{F77B064A-4F54-4B37-9AF5-4D805EA713C7}" presName="bkgdShape" presStyleLbl="node1" presStyleIdx="3" presStyleCnt="4"/>
      <dgm:spPr/>
      <dgm:t>
        <a:bodyPr/>
        <a:lstStyle/>
        <a:p>
          <a:endParaRPr lang="sv-SE"/>
        </a:p>
      </dgm:t>
    </dgm:pt>
    <dgm:pt modelId="{3F806252-52F4-484C-9F76-2B98E6E60340}" type="pres">
      <dgm:prSet presAssocID="{F77B064A-4F54-4B37-9AF5-4D805EA713C7}" presName="nodeTx" presStyleLbl="node1" presStyleIdx="3" presStyleCnt="4">
        <dgm:presLayoutVars>
          <dgm:bulletEnabled val="1"/>
        </dgm:presLayoutVars>
      </dgm:prSet>
      <dgm:spPr/>
      <dgm:t>
        <a:bodyPr/>
        <a:lstStyle/>
        <a:p>
          <a:endParaRPr lang="sv-SE"/>
        </a:p>
      </dgm:t>
    </dgm:pt>
    <dgm:pt modelId="{5BFB9EAA-BD71-4EBF-B141-96BD511D9DB5}" type="pres">
      <dgm:prSet presAssocID="{F77B064A-4F54-4B37-9AF5-4D805EA713C7}" presName="invisiNode" presStyleLbl="node1" presStyleIdx="3" presStyleCnt="4"/>
      <dgm:spPr/>
      <dgm:t>
        <a:bodyPr/>
        <a:lstStyle/>
        <a:p>
          <a:endParaRPr lang="sv-SE"/>
        </a:p>
      </dgm:t>
    </dgm:pt>
    <dgm:pt modelId="{90434565-3234-473B-9CA7-05318BB40826}" type="pres">
      <dgm:prSet presAssocID="{F77B064A-4F54-4B37-9AF5-4D805EA713C7}" presName="imagNode" presStyleLbl="fgImgPlace1" presStyleIdx="3" presStyleCnt="4"/>
      <dgm:spPr>
        <a:blipFill rotWithShape="1">
          <a:blip xmlns:r="http://schemas.openxmlformats.org/officeDocument/2006/relationships" r:embed="rId4"/>
          <a:stretch>
            <a:fillRect/>
          </a:stretch>
        </a:blipFill>
      </dgm:spPr>
      <dgm:t>
        <a:bodyPr/>
        <a:lstStyle/>
        <a:p>
          <a:endParaRPr lang="sv-SE"/>
        </a:p>
      </dgm:t>
    </dgm:pt>
  </dgm:ptLst>
  <dgm:cxnLst>
    <dgm:cxn modelId="{F736F4B9-97E1-4192-9CD2-2389C1334B92}" type="presOf" srcId="{BB5AFFA4-FE1B-4D2F-9746-96A064B213D2}" destId="{93369CDA-6063-4B34-AF5F-6D14E3451A22}" srcOrd="1" destOrd="0" presId="urn:microsoft.com/office/officeart/2005/8/layout/hList7#1"/>
    <dgm:cxn modelId="{B3B41B24-8A5F-44A0-814F-5E1CC8DF3E7E}" srcId="{BA088443-8040-4682-9CF1-033FB767FB4A}" destId="{F77B064A-4F54-4B37-9AF5-4D805EA713C7}" srcOrd="3" destOrd="0" parTransId="{BB1BBEBF-F5BC-4C4C-91D7-DCE9A4B40924}" sibTransId="{2822BC50-8828-48E9-AE02-0E5FF6B51E7E}"/>
    <dgm:cxn modelId="{41F7CAC4-CDA1-4A30-9543-213DF928D809}" type="presOf" srcId="{F77B064A-4F54-4B37-9AF5-4D805EA713C7}" destId="{3F806252-52F4-484C-9F76-2B98E6E60340}" srcOrd="1" destOrd="0" presId="urn:microsoft.com/office/officeart/2005/8/layout/hList7#1"/>
    <dgm:cxn modelId="{A25E7B33-83F8-4B7A-A03F-FF45A341905D}" type="presOf" srcId="{0DB8DAAC-268D-44FF-9D3F-D9A2E7092A07}" destId="{3D925980-0415-4EE2-B889-A431535A2A99}" srcOrd="0" destOrd="0" presId="urn:microsoft.com/office/officeart/2005/8/layout/hList7#1"/>
    <dgm:cxn modelId="{56745158-6D03-41E8-8B59-21F7DB09E7CC}" type="presOf" srcId="{86E18475-BD9D-4F98-8DE7-FE8BEC48BE03}" destId="{C2D82E35-467C-4A7D-B34B-17607387193E}" srcOrd="0" destOrd="0" presId="urn:microsoft.com/office/officeart/2005/8/layout/hList7#1"/>
    <dgm:cxn modelId="{23EE8DD8-0011-4F3D-B22F-B09CC15D19E1}" type="presOf" srcId="{BA088443-8040-4682-9CF1-033FB767FB4A}" destId="{888903FE-6B1B-4A36-B638-222BC421072C}" srcOrd="0" destOrd="0" presId="urn:microsoft.com/office/officeart/2005/8/layout/hList7#1"/>
    <dgm:cxn modelId="{A398F8AA-1128-4A7A-8A9C-D932A984BFEB}" type="presOf" srcId="{BB5AFFA4-FE1B-4D2F-9746-96A064B213D2}" destId="{187BD0B5-2174-48E4-A1EE-7C77C9D5CDF9}" srcOrd="0" destOrd="0" presId="urn:microsoft.com/office/officeart/2005/8/layout/hList7#1"/>
    <dgm:cxn modelId="{4A3D5D78-B45D-4423-B69D-702D07F2E5AD}" type="presOf" srcId="{86E18475-BD9D-4F98-8DE7-FE8BEC48BE03}" destId="{8E0E3F76-7339-4F88-8EC2-101EF07672FF}" srcOrd="1" destOrd="0" presId="urn:microsoft.com/office/officeart/2005/8/layout/hList7#1"/>
    <dgm:cxn modelId="{F96DAD1C-967A-485B-A2E7-DB52358B66EC}" type="presOf" srcId="{F669FE3B-DA05-41E7-A3BB-BFC19A4D3A6A}" destId="{179F181E-A8A3-430B-B11B-F579075E69F4}" srcOrd="0" destOrd="0" presId="urn:microsoft.com/office/officeart/2005/8/layout/hList7#1"/>
    <dgm:cxn modelId="{01B32C82-D661-43B7-8D8A-DF141D92B578}" type="presOf" srcId="{FDDCFE80-7562-4F7D-82B3-F674584BA186}" destId="{1B1A389E-7EB8-4E7D-AB83-49C50191DD3D}" srcOrd="0" destOrd="0" presId="urn:microsoft.com/office/officeart/2005/8/layout/hList7#1"/>
    <dgm:cxn modelId="{3DDEACB6-2691-44E1-88C7-54008ED3C5C2}" type="presOf" srcId="{30734DCF-6250-4C3A-B98A-A544CEED7AD4}" destId="{C187D17D-D95C-477D-B989-AB0E2E568890}" srcOrd="0" destOrd="0" presId="urn:microsoft.com/office/officeart/2005/8/layout/hList7#1"/>
    <dgm:cxn modelId="{A33C11DA-F22F-47BE-9C52-C68DE271E4B8}" srcId="{BA088443-8040-4682-9CF1-033FB767FB4A}" destId="{BB5AFFA4-FE1B-4D2F-9746-96A064B213D2}" srcOrd="2" destOrd="0" parTransId="{7D8BF948-40C3-4DEF-B5CA-6CD0DBCA9B1C}" sibTransId="{30734DCF-6250-4C3A-B98A-A544CEED7AD4}"/>
    <dgm:cxn modelId="{A63E4A05-7791-455E-A28D-0F2D1999DABF}" type="presOf" srcId="{0DB8DAAC-268D-44FF-9D3F-D9A2E7092A07}" destId="{36B30C86-CF31-4041-BEA6-6CCD9792C483}" srcOrd="1" destOrd="0" presId="urn:microsoft.com/office/officeart/2005/8/layout/hList7#1"/>
    <dgm:cxn modelId="{5F92E9C2-8E38-4E83-BA42-34B5BC87152D}" type="presOf" srcId="{F77B064A-4F54-4B37-9AF5-4D805EA713C7}" destId="{16E60F85-2D75-482C-9969-93BE931B3CC4}" srcOrd="0" destOrd="0" presId="urn:microsoft.com/office/officeart/2005/8/layout/hList7#1"/>
    <dgm:cxn modelId="{42A1CC17-2C8C-42A3-AA41-777840C6867D}" srcId="{BA088443-8040-4682-9CF1-033FB767FB4A}" destId="{86E18475-BD9D-4F98-8DE7-FE8BEC48BE03}" srcOrd="0" destOrd="0" parTransId="{5C9511B9-9EB3-42D1-82E9-C5DB45473A4F}" sibTransId="{FDDCFE80-7562-4F7D-82B3-F674584BA186}"/>
    <dgm:cxn modelId="{18C2E2F9-B0F7-46CD-8550-34090A3DCC46}" srcId="{BA088443-8040-4682-9CF1-033FB767FB4A}" destId="{0DB8DAAC-268D-44FF-9D3F-D9A2E7092A07}" srcOrd="1" destOrd="0" parTransId="{47ABEF35-63D6-4769-98BE-63306D344CDF}" sibTransId="{F669FE3B-DA05-41E7-A3BB-BFC19A4D3A6A}"/>
    <dgm:cxn modelId="{B273556A-6FE7-4862-9266-5A467FE4ABAE}" type="presParOf" srcId="{888903FE-6B1B-4A36-B638-222BC421072C}" destId="{CA652C0D-E0A9-4B78-A9D7-B0240A288070}" srcOrd="0" destOrd="0" presId="urn:microsoft.com/office/officeart/2005/8/layout/hList7#1"/>
    <dgm:cxn modelId="{5FFCA0A4-6791-4553-99DD-3696F73541B9}" type="presParOf" srcId="{888903FE-6B1B-4A36-B638-222BC421072C}" destId="{AE205245-9064-450D-A572-5CBAC67DE9C4}" srcOrd="1" destOrd="0" presId="urn:microsoft.com/office/officeart/2005/8/layout/hList7#1"/>
    <dgm:cxn modelId="{6C9E16CA-5C62-4F7E-BD8C-337EDB5FEFBD}" type="presParOf" srcId="{AE205245-9064-450D-A572-5CBAC67DE9C4}" destId="{B3A57397-8B84-4941-AB8C-1386036F265C}" srcOrd="0" destOrd="0" presId="urn:microsoft.com/office/officeart/2005/8/layout/hList7#1"/>
    <dgm:cxn modelId="{FADFDFCD-FAAA-47EC-BF8E-8FEFBBEC03CD}" type="presParOf" srcId="{B3A57397-8B84-4941-AB8C-1386036F265C}" destId="{C2D82E35-467C-4A7D-B34B-17607387193E}" srcOrd="0" destOrd="0" presId="urn:microsoft.com/office/officeart/2005/8/layout/hList7#1"/>
    <dgm:cxn modelId="{64C602E0-5C0F-4165-9DA8-E072E763CF54}" type="presParOf" srcId="{B3A57397-8B84-4941-AB8C-1386036F265C}" destId="{8E0E3F76-7339-4F88-8EC2-101EF07672FF}" srcOrd="1" destOrd="0" presId="urn:microsoft.com/office/officeart/2005/8/layout/hList7#1"/>
    <dgm:cxn modelId="{4A4ACBC2-8556-45F5-B637-6A49D7F4CC1F}" type="presParOf" srcId="{B3A57397-8B84-4941-AB8C-1386036F265C}" destId="{6A45AC44-BA7B-467B-903C-E6A47A84BA02}" srcOrd="2" destOrd="0" presId="urn:microsoft.com/office/officeart/2005/8/layout/hList7#1"/>
    <dgm:cxn modelId="{50A50A9C-A3D5-4A02-9E42-381A5E160EF5}" type="presParOf" srcId="{B3A57397-8B84-4941-AB8C-1386036F265C}" destId="{29B3F3E8-4A9C-409B-9A7B-5439362566DC}" srcOrd="3" destOrd="0" presId="urn:microsoft.com/office/officeart/2005/8/layout/hList7#1"/>
    <dgm:cxn modelId="{AC2D0136-970C-4EF8-9AF2-80496447AC72}" type="presParOf" srcId="{AE205245-9064-450D-A572-5CBAC67DE9C4}" destId="{1B1A389E-7EB8-4E7D-AB83-49C50191DD3D}" srcOrd="1" destOrd="0" presId="urn:microsoft.com/office/officeart/2005/8/layout/hList7#1"/>
    <dgm:cxn modelId="{0F53B81B-997C-4DA8-92B1-F3C43095A19C}" type="presParOf" srcId="{AE205245-9064-450D-A572-5CBAC67DE9C4}" destId="{0341AEA8-C45F-4B6A-B4DF-9A6EE33A59CF}" srcOrd="2" destOrd="0" presId="urn:microsoft.com/office/officeart/2005/8/layout/hList7#1"/>
    <dgm:cxn modelId="{78B0DBA6-13DE-4633-B133-874C30CC1866}" type="presParOf" srcId="{0341AEA8-C45F-4B6A-B4DF-9A6EE33A59CF}" destId="{3D925980-0415-4EE2-B889-A431535A2A99}" srcOrd="0" destOrd="0" presId="urn:microsoft.com/office/officeart/2005/8/layout/hList7#1"/>
    <dgm:cxn modelId="{23ADB82B-E50C-4229-B9BA-235E37CD915C}" type="presParOf" srcId="{0341AEA8-C45F-4B6A-B4DF-9A6EE33A59CF}" destId="{36B30C86-CF31-4041-BEA6-6CCD9792C483}" srcOrd="1" destOrd="0" presId="urn:microsoft.com/office/officeart/2005/8/layout/hList7#1"/>
    <dgm:cxn modelId="{9784C090-3EBE-4603-BEBE-6C793A87133A}" type="presParOf" srcId="{0341AEA8-C45F-4B6A-B4DF-9A6EE33A59CF}" destId="{6E8F1436-F44A-4E8C-B5D6-C4368E8B15AF}" srcOrd="2" destOrd="0" presId="urn:microsoft.com/office/officeart/2005/8/layout/hList7#1"/>
    <dgm:cxn modelId="{04E12E8B-F14E-4707-AEAD-6C80EB81DA1B}" type="presParOf" srcId="{0341AEA8-C45F-4B6A-B4DF-9A6EE33A59CF}" destId="{3D7CE450-BB50-4DEA-9450-D83CD3A62D2E}" srcOrd="3" destOrd="0" presId="urn:microsoft.com/office/officeart/2005/8/layout/hList7#1"/>
    <dgm:cxn modelId="{5784B47A-E4C6-4110-9486-A2A0B03C98C4}" type="presParOf" srcId="{AE205245-9064-450D-A572-5CBAC67DE9C4}" destId="{179F181E-A8A3-430B-B11B-F579075E69F4}" srcOrd="3" destOrd="0" presId="urn:microsoft.com/office/officeart/2005/8/layout/hList7#1"/>
    <dgm:cxn modelId="{AA0FC8F2-60A4-4749-B3C6-6AD592210907}" type="presParOf" srcId="{AE205245-9064-450D-A572-5CBAC67DE9C4}" destId="{35D8B1BA-1B2F-4770-B7A9-1CDF78FE5FC1}" srcOrd="4" destOrd="0" presId="urn:microsoft.com/office/officeart/2005/8/layout/hList7#1"/>
    <dgm:cxn modelId="{4DB8280B-024B-45FE-9AC3-F22DC9580042}" type="presParOf" srcId="{35D8B1BA-1B2F-4770-B7A9-1CDF78FE5FC1}" destId="{187BD0B5-2174-48E4-A1EE-7C77C9D5CDF9}" srcOrd="0" destOrd="0" presId="urn:microsoft.com/office/officeart/2005/8/layout/hList7#1"/>
    <dgm:cxn modelId="{D0593433-C226-42BB-BA01-F8E0A8FB6900}" type="presParOf" srcId="{35D8B1BA-1B2F-4770-B7A9-1CDF78FE5FC1}" destId="{93369CDA-6063-4B34-AF5F-6D14E3451A22}" srcOrd="1" destOrd="0" presId="urn:microsoft.com/office/officeart/2005/8/layout/hList7#1"/>
    <dgm:cxn modelId="{22F3C8CA-C1BC-4BB6-A094-DF33828236BF}" type="presParOf" srcId="{35D8B1BA-1B2F-4770-B7A9-1CDF78FE5FC1}" destId="{218772D9-6B5A-43DA-B3C0-5AD02AA09B6C}" srcOrd="2" destOrd="0" presId="urn:microsoft.com/office/officeart/2005/8/layout/hList7#1"/>
    <dgm:cxn modelId="{8D78A3E3-3B3F-40AF-9D3F-D6C3D6F6ED69}" type="presParOf" srcId="{35D8B1BA-1B2F-4770-B7A9-1CDF78FE5FC1}" destId="{DE9D0122-D0A8-4395-B0C3-32E5FA6315CE}" srcOrd="3" destOrd="0" presId="urn:microsoft.com/office/officeart/2005/8/layout/hList7#1"/>
    <dgm:cxn modelId="{57272B31-6B4B-498E-A5AC-D688249FB2FD}" type="presParOf" srcId="{AE205245-9064-450D-A572-5CBAC67DE9C4}" destId="{C187D17D-D95C-477D-B989-AB0E2E568890}" srcOrd="5" destOrd="0" presId="urn:microsoft.com/office/officeart/2005/8/layout/hList7#1"/>
    <dgm:cxn modelId="{DBD867AA-C79E-48EB-A551-91498D85DA40}" type="presParOf" srcId="{AE205245-9064-450D-A572-5CBAC67DE9C4}" destId="{8438C0A1-5555-4CFD-813A-F2F2CDC4F142}" srcOrd="6" destOrd="0" presId="urn:microsoft.com/office/officeart/2005/8/layout/hList7#1"/>
    <dgm:cxn modelId="{BD61AEAB-568E-4E2A-AD7C-14DB7489B47D}" type="presParOf" srcId="{8438C0A1-5555-4CFD-813A-F2F2CDC4F142}" destId="{16E60F85-2D75-482C-9969-93BE931B3CC4}" srcOrd="0" destOrd="0" presId="urn:microsoft.com/office/officeart/2005/8/layout/hList7#1"/>
    <dgm:cxn modelId="{08BBFA02-139B-4D08-BB0C-2D71571167F2}" type="presParOf" srcId="{8438C0A1-5555-4CFD-813A-F2F2CDC4F142}" destId="{3F806252-52F4-484C-9F76-2B98E6E60340}" srcOrd="1" destOrd="0" presId="urn:microsoft.com/office/officeart/2005/8/layout/hList7#1"/>
    <dgm:cxn modelId="{590CC98A-A4D7-479F-B677-6769554D2FF1}" type="presParOf" srcId="{8438C0A1-5555-4CFD-813A-F2F2CDC4F142}" destId="{5BFB9EAA-BD71-4EBF-B141-96BD511D9DB5}" srcOrd="2" destOrd="0" presId="urn:microsoft.com/office/officeart/2005/8/layout/hList7#1"/>
    <dgm:cxn modelId="{A7E13836-2433-4AB8-8274-6218DBC98F0B}" type="presParOf" srcId="{8438C0A1-5555-4CFD-813A-F2F2CDC4F142}" destId="{90434565-3234-473B-9CA7-05318BB40826}"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088443-8040-4682-9CF1-033FB767FB4A}" type="doc">
      <dgm:prSet loTypeId="urn:microsoft.com/office/officeart/2005/8/layout/hList7#2" loCatId="list" qsTypeId="urn:microsoft.com/office/officeart/2005/8/quickstyle/simple1" qsCatId="simple" csTypeId="urn:microsoft.com/office/officeart/2005/8/colors/accent1_2" csCatId="accent1" phldr="1"/>
      <dgm:spPr/>
      <dgm:t>
        <a:bodyPr/>
        <a:lstStyle/>
        <a:p>
          <a:endParaRPr lang="sv-SE"/>
        </a:p>
      </dgm:t>
    </dgm:pt>
    <dgm:pt modelId="{86E18475-BD9D-4F98-8DE7-FE8BEC48BE03}">
      <dgm:prSet/>
      <dgm:spPr/>
      <dgm:t>
        <a:bodyPr/>
        <a:lstStyle/>
        <a:p>
          <a:pPr rtl="0"/>
          <a:r>
            <a:rPr lang="sv-SE" dirty="0" smtClean="0"/>
            <a:t>EU Seveso </a:t>
          </a:r>
          <a:r>
            <a:rPr lang="sv-SE" dirty="0" err="1" smtClean="0"/>
            <a:t>Directive</a:t>
          </a:r>
          <a:endParaRPr lang="sv-SE" dirty="0" smtClean="0"/>
        </a:p>
        <a:p>
          <a:pPr rtl="0"/>
          <a:r>
            <a:rPr lang="sv-SE" dirty="0" smtClean="0"/>
            <a:t>(</a:t>
          </a:r>
          <a:r>
            <a:rPr lang="sv-SE" dirty="0" err="1" smtClean="0"/>
            <a:t>Safety</a:t>
          </a:r>
          <a:r>
            <a:rPr lang="sv-SE" dirty="0" smtClean="0"/>
            <a:t> at </a:t>
          </a:r>
          <a:r>
            <a:rPr lang="sv-SE" dirty="0" err="1" smtClean="0"/>
            <a:t>industrial</a:t>
          </a:r>
          <a:r>
            <a:rPr lang="sv-SE" dirty="0" smtClean="0"/>
            <a:t> plants)</a:t>
          </a:r>
          <a:endParaRPr lang="sv-SE" dirty="0"/>
        </a:p>
      </dgm:t>
    </dgm:pt>
    <dgm:pt modelId="{5C9511B9-9EB3-42D1-82E9-C5DB45473A4F}" type="parTrans" cxnId="{42A1CC17-2C8C-42A3-AA41-777840C6867D}">
      <dgm:prSet/>
      <dgm:spPr/>
      <dgm:t>
        <a:bodyPr/>
        <a:lstStyle/>
        <a:p>
          <a:endParaRPr lang="sv-SE"/>
        </a:p>
      </dgm:t>
    </dgm:pt>
    <dgm:pt modelId="{FDDCFE80-7562-4F7D-82B3-F674584BA186}" type="sibTrans" cxnId="{42A1CC17-2C8C-42A3-AA41-777840C6867D}">
      <dgm:prSet/>
      <dgm:spPr/>
      <dgm:t>
        <a:bodyPr/>
        <a:lstStyle/>
        <a:p>
          <a:endParaRPr lang="sv-SE"/>
        </a:p>
      </dgm:t>
    </dgm:pt>
    <dgm:pt modelId="{0DB8DAAC-268D-44FF-9D3F-D9A2E7092A07}">
      <dgm:prSet/>
      <dgm:spPr/>
      <dgm:t>
        <a:bodyPr/>
        <a:lstStyle/>
        <a:p>
          <a:pPr rtl="0"/>
          <a:r>
            <a:rPr lang="sv-SE" dirty="0" smtClean="0"/>
            <a:t>EU Information </a:t>
          </a:r>
          <a:r>
            <a:rPr lang="sv-SE" dirty="0" err="1" smtClean="0"/>
            <a:t>Security</a:t>
          </a:r>
          <a:endParaRPr lang="sv-SE" dirty="0" smtClean="0"/>
        </a:p>
        <a:p>
          <a:pPr rtl="0"/>
          <a:r>
            <a:rPr lang="sv-SE" dirty="0" smtClean="0"/>
            <a:t> </a:t>
          </a:r>
          <a:endParaRPr lang="sv-SE" dirty="0"/>
        </a:p>
      </dgm:t>
    </dgm:pt>
    <dgm:pt modelId="{47ABEF35-63D6-4769-98BE-63306D344CDF}" type="parTrans" cxnId="{18C2E2F9-B0F7-46CD-8550-34090A3DCC46}">
      <dgm:prSet/>
      <dgm:spPr/>
      <dgm:t>
        <a:bodyPr/>
        <a:lstStyle/>
        <a:p>
          <a:endParaRPr lang="sv-SE"/>
        </a:p>
      </dgm:t>
    </dgm:pt>
    <dgm:pt modelId="{F669FE3B-DA05-41E7-A3BB-BFC19A4D3A6A}" type="sibTrans" cxnId="{18C2E2F9-B0F7-46CD-8550-34090A3DCC46}">
      <dgm:prSet/>
      <dgm:spPr/>
      <dgm:t>
        <a:bodyPr/>
        <a:lstStyle/>
        <a:p>
          <a:endParaRPr lang="sv-SE"/>
        </a:p>
      </dgm:t>
    </dgm:pt>
    <dgm:pt modelId="{BB5AFFA4-FE1B-4D2F-9746-96A064B213D2}">
      <dgm:prSet/>
      <dgm:spPr/>
      <dgm:t>
        <a:bodyPr/>
        <a:lstStyle/>
        <a:p>
          <a:pPr rtl="0"/>
          <a:r>
            <a:rPr lang="sv-SE" dirty="0" smtClean="0"/>
            <a:t>EU</a:t>
          </a:r>
        </a:p>
        <a:p>
          <a:pPr rtl="0"/>
          <a:r>
            <a:rPr lang="sv-SE" dirty="0" smtClean="0"/>
            <a:t>CBRN</a:t>
          </a:r>
        </a:p>
        <a:p>
          <a:pPr rtl="0"/>
          <a:endParaRPr lang="sv-SE" dirty="0" smtClean="0"/>
        </a:p>
        <a:p>
          <a:pPr rtl="0"/>
          <a:endParaRPr lang="sv-SE" dirty="0" smtClean="0"/>
        </a:p>
      </dgm:t>
    </dgm:pt>
    <dgm:pt modelId="{7D8BF948-40C3-4DEF-B5CA-6CD0DBCA9B1C}" type="parTrans" cxnId="{A33C11DA-F22F-47BE-9C52-C68DE271E4B8}">
      <dgm:prSet/>
      <dgm:spPr/>
      <dgm:t>
        <a:bodyPr/>
        <a:lstStyle/>
        <a:p>
          <a:endParaRPr lang="sv-SE"/>
        </a:p>
      </dgm:t>
    </dgm:pt>
    <dgm:pt modelId="{30734DCF-6250-4C3A-B98A-A544CEED7AD4}" type="sibTrans" cxnId="{A33C11DA-F22F-47BE-9C52-C68DE271E4B8}">
      <dgm:prSet/>
      <dgm:spPr/>
      <dgm:t>
        <a:bodyPr/>
        <a:lstStyle/>
        <a:p>
          <a:endParaRPr lang="sv-SE"/>
        </a:p>
      </dgm:t>
    </dgm:pt>
    <dgm:pt modelId="{888903FE-6B1B-4A36-B638-222BC421072C}" type="pres">
      <dgm:prSet presAssocID="{BA088443-8040-4682-9CF1-033FB767FB4A}" presName="Name0" presStyleCnt="0">
        <dgm:presLayoutVars>
          <dgm:dir/>
          <dgm:resizeHandles val="exact"/>
        </dgm:presLayoutVars>
      </dgm:prSet>
      <dgm:spPr/>
      <dgm:t>
        <a:bodyPr/>
        <a:lstStyle/>
        <a:p>
          <a:endParaRPr lang="sv-SE"/>
        </a:p>
      </dgm:t>
    </dgm:pt>
    <dgm:pt modelId="{CA652C0D-E0A9-4B78-A9D7-B0240A288070}" type="pres">
      <dgm:prSet presAssocID="{BA088443-8040-4682-9CF1-033FB767FB4A}" presName="fgShape" presStyleLbl="fgShp" presStyleIdx="0" presStyleCnt="1"/>
      <dgm:spPr/>
      <dgm:t>
        <a:bodyPr/>
        <a:lstStyle/>
        <a:p>
          <a:endParaRPr lang="sv-SE"/>
        </a:p>
      </dgm:t>
    </dgm:pt>
    <dgm:pt modelId="{AE205245-9064-450D-A572-5CBAC67DE9C4}" type="pres">
      <dgm:prSet presAssocID="{BA088443-8040-4682-9CF1-033FB767FB4A}" presName="linComp" presStyleCnt="0"/>
      <dgm:spPr/>
      <dgm:t>
        <a:bodyPr/>
        <a:lstStyle/>
        <a:p>
          <a:endParaRPr lang="sv-SE"/>
        </a:p>
      </dgm:t>
    </dgm:pt>
    <dgm:pt modelId="{B3A57397-8B84-4941-AB8C-1386036F265C}" type="pres">
      <dgm:prSet presAssocID="{86E18475-BD9D-4F98-8DE7-FE8BEC48BE03}" presName="compNode" presStyleCnt="0"/>
      <dgm:spPr/>
      <dgm:t>
        <a:bodyPr/>
        <a:lstStyle/>
        <a:p>
          <a:endParaRPr lang="sv-SE"/>
        </a:p>
      </dgm:t>
    </dgm:pt>
    <dgm:pt modelId="{C2D82E35-467C-4A7D-B34B-17607387193E}" type="pres">
      <dgm:prSet presAssocID="{86E18475-BD9D-4F98-8DE7-FE8BEC48BE03}" presName="bkgdShape" presStyleLbl="node1" presStyleIdx="0" presStyleCnt="3"/>
      <dgm:spPr/>
      <dgm:t>
        <a:bodyPr/>
        <a:lstStyle/>
        <a:p>
          <a:endParaRPr lang="sv-SE"/>
        </a:p>
      </dgm:t>
    </dgm:pt>
    <dgm:pt modelId="{8E0E3F76-7339-4F88-8EC2-101EF07672FF}" type="pres">
      <dgm:prSet presAssocID="{86E18475-BD9D-4F98-8DE7-FE8BEC48BE03}" presName="nodeTx" presStyleLbl="node1" presStyleIdx="0" presStyleCnt="3">
        <dgm:presLayoutVars>
          <dgm:bulletEnabled val="1"/>
        </dgm:presLayoutVars>
      </dgm:prSet>
      <dgm:spPr/>
      <dgm:t>
        <a:bodyPr/>
        <a:lstStyle/>
        <a:p>
          <a:endParaRPr lang="sv-SE"/>
        </a:p>
      </dgm:t>
    </dgm:pt>
    <dgm:pt modelId="{6A45AC44-BA7B-467B-903C-E6A47A84BA02}" type="pres">
      <dgm:prSet presAssocID="{86E18475-BD9D-4F98-8DE7-FE8BEC48BE03}" presName="invisiNode" presStyleLbl="node1" presStyleIdx="0" presStyleCnt="3"/>
      <dgm:spPr/>
      <dgm:t>
        <a:bodyPr/>
        <a:lstStyle/>
        <a:p>
          <a:endParaRPr lang="sv-SE"/>
        </a:p>
      </dgm:t>
    </dgm:pt>
    <dgm:pt modelId="{29B3F3E8-4A9C-409B-9A7B-5439362566DC}" type="pres">
      <dgm:prSet presAssocID="{86E18475-BD9D-4F98-8DE7-FE8BEC48BE03}" presName="imagNode" presStyleLbl="fgImgPlace1" presStyleIdx="0" presStyleCnt="3"/>
      <dgm:spPr/>
      <dgm:t>
        <a:bodyPr/>
        <a:lstStyle/>
        <a:p>
          <a:endParaRPr lang="sv-SE"/>
        </a:p>
      </dgm:t>
    </dgm:pt>
    <dgm:pt modelId="{1B1A389E-7EB8-4E7D-AB83-49C50191DD3D}" type="pres">
      <dgm:prSet presAssocID="{FDDCFE80-7562-4F7D-82B3-F674584BA186}" presName="sibTrans" presStyleLbl="sibTrans2D1" presStyleIdx="0" presStyleCnt="0"/>
      <dgm:spPr/>
      <dgm:t>
        <a:bodyPr/>
        <a:lstStyle/>
        <a:p>
          <a:endParaRPr lang="sv-SE"/>
        </a:p>
      </dgm:t>
    </dgm:pt>
    <dgm:pt modelId="{0341AEA8-C45F-4B6A-B4DF-9A6EE33A59CF}" type="pres">
      <dgm:prSet presAssocID="{0DB8DAAC-268D-44FF-9D3F-D9A2E7092A07}" presName="compNode" presStyleCnt="0"/>
      <dgm:spPr/>
      <dgm:t>
        <a:bodyPr/>
        <a:lstStyle/>
        <a:p>
          <a:endParaRPr lang="sv-SE"/>
        </a:p>
      </dgm:t>
    </dgm:pt>
    <dgm:pt modelId="{3D925980-0415-4EE2-B889-A431535A2A99}" type="pres">
      <dgm:prSet presAssocID="{0DB8DAAC-268D-44FF-9D3F-D9A2E7092A07}" presName="bkgdShape" presStyleLbl="node1" presStyleIdx="1" presStyleCnt="3"/>
      <dgm:spPr/>
      <dgm:t>
        <a:bodyPr/>
        <a:lstStyle/>
        <a:p>
          <a:endParaRPr lang="sv-SE"/>
        </a:p>
      </dgm:t>
    </dgm:pt>
    <dgm:pt modelId="{36B30C86-CF31-4041-BEA6-6CCD9792C483}" type="pres">
      <dgm:prSet presAssocID="{0DB8DAAC-268D-44FF-9D3F-D9A2E7092A07}" presName="nodeTx" presStyleLbl="node1" presStyleIdx="1" presStyleCnt="3">
        <dgm:presLayoutVars>
          <dgm:bulletEnabled val="1"/>
        </dgm:presLayoutVars>
      </dgm:prSet>
      <dgm:spPr/>
      <dgm:t>
        <a:bodyPr/>
        <a:lstStyle/>
        <a:p>
          <a:endParaRPr lang="sv-SE"/>
        </a:p>
      </dgm:t>
    </dgm:pt>
    <dgm:pt modelId="{6E8F1436-F44A-4E8C-B5D6-C4368E8B15AF}" type="pres">
      <dgm:prSet presAssocID="{0DB8DAAC-268D-44FF-9D3F-D9A2E7092A07}" presName="invisiNode" presStyleLbl="node1" presStyleIdx="1" presStyleCnt="3"/>
      <dgm:spPr/>
      <dgm:t>
        <a:bodyPr/>
        <a:lstStyle/>
        <a:p>
          <a:endParaRPr lang="sv-SE"/>
        </a:p>
      </dgm:t>
    </dgm:pt>
    <dgm:pt modelId="{3D7CE450-BB50-4DEA-9450-D83CD3A62D2E}" type="pres">
      <dgm:prSet presAssocID="{0DB8DAAC-268D-44FF-9D3F-D9A2E7092A07}" presName="imagNode" presStyleLbl="fgImgPlace1" presStyleIdx="1" presStyleCnt="3"/>
      <dgm:spPr/>
      <dgm:t>
        <a:bodyPr/>
        <a:lstStyle/>
        <a:p>
          <a:endParaRPr lang="sv-SE"/>
        </a:p>
      </dgm:t>
    </dgm:pt>
    <dgm:pt modelId="{179F181E-A8A3-430B-B11B-F579075E69F4}" type="pres">
      <dgm:prSet presAssocID="{F669FE3B-DA05-41E7-A3BB-BFC19A4D3A6A}" presName="sibTrans" presStyleLbl="sibTrans2D1" presStyleIdx="0" presStyleCnt="0"/>
      <dgm:spPr/>
      <dgm:t>
        <a:bodyPr/>
        <a:lstStyle/>
        <a:p>
          <a:endParaRPr lang="sv-SE"/>
        </a:p>
      </dgm:t>
    </dgm:pt>
    <dgm:pt modelId="{35D8B1BA-1B2F-4770-B7A9-1CDF78FE5FC1}" type="pres">
      <dgm:prSet presAssocID="{BB5AFFA4-FE1B-4D2F-9746-96A064B213D2}" presName="compNode" presStyleCnt="0"/>
      <dgm:spPr/>
      <dgm:t>
        <a:bodyPr/>
        <a:lstStyle/>
        <a:p>
          <a:endParaRPr lang="sv-SE"/>
        </a:p>
      </dgm:t>
    </dgm:pt>
    <dgm:pt modelId="{187BD0B5-2174-48E4-A1EE-7C77C9D5CDF9}" type="pres">
      <dgm:prSet presAssocID="{BB5AFFA4-FE1B-4D2F-9746-96A064B213D2}" presName="bkgdShape" presStyleLbl="node1" presStyleIdx="2" presStyleCnt="3"/>
      <dgm:spPr/>
      <dgm:t>
        <a:bodyPr/>
        <a:lstStyle/>
        <a:p>
          <a:endParaRPr lang="sv-SE"/>
        </a:p>
      </dgm:t>
    </dgm:pt>
    <dgm:pt modelId="{93369CDA-6063-4B34-AF5F-6D14E3451A22}" type="pres">
      <dgm:prSet presAssocID="{BB5AFFA4-FE1B-4D2F-9746-96A064B213D2}" presName="nodeTx" presStyleLbl="node1" presStyleIdx="2" presStyleCnt="3">
        <dgm:presLayoutVars>
          <dgm:bulletEnabled val="1"/>
        </dgm:presLayoutVars>
      </dgm:prSet>
      <dgm:spPr/>
      <dgm:t>
        <a:bodyPr/>
        <a:lstStyle/>
        <a:p>
          <a:endParaRPr lang="sv-SE"/>
        </a:p>
      </dgm:t>
    </dgm:pt>
    <dgm:pt modelId="{218772D9-6B5A-43DA-B3C0-5AD02AA09B6C}" type="pres">
      <dgm:prSet presAssocID="{BB5AFFA4-FE1B-4D2F-9746-96A064B213D2}" presName="invisiNode" presStyleLbl="node1" presStyleIdx="2" presStyleCnt="3"/>
      <dgm:spPr/>
      <dgm:t>
        <a:bodyPr/>
        <a:lstStyle/>
        <a:p>
          <a:endParaRPr lang="sv-SE"/>
        </a:p>
      </dgm:t>
    </dgm:pt>
    <dgm:pt modelId="{DE9D0122-D0A8-4395-B0C3-32E5FA6315CE}" type="pres">
      <dgm:prSet presAssocID="{BB5AFFA4-FE1B-4D2F-9746-96A064B213D2}" presName="imagNode" presStyleLbl="fgImgPlace1" presStyleIdx="2" presStyleCnt="3"/>
      <dgm:spPr/>
      <dgm:t>
        <a:bodyPr/>
        <a:lstStyle/>
        <a:p>
          <a:endParaRPr lang="sv-SE"/>
        </a:p>
      </dgm:t>
    </dgm:pt>
  </dgm:ptLst>
  <dgm:cxnLst>
    <dgm:cxn modelId="{42A1CC17-2C8C-42A3-AA41-777840C6867D}" srcId="{BA088443-8040-4682-9CF1-033FB767FB4A}" destId="{86E18475-BD9D-4F98-8DE7-FE8BEC48BE03}" srcOrd="0" destOrd="0" parTransId="{5C9511B9-9EB3-42D1-82E9-C5DB45473A4F}" sibTransId="{FDDCFE80-7562-4F7D-82B3-F674584BA186}"/>
    <dgm:cxn modelId="{A931F01C-AAE2-4760-94C2-AC205A5A4663}" type="presOf" srcId="{F669FE3B-DA05-41E7-A3BB-BFC19A4D3A6A}" destId="{179F181E-A8A3-430B-B11B-F579075E69F4}" srcOrd="0" destOrd="0" presId="urn:microsoft.com/office/officeart/2005/8/layout/hList7#2"/>
    <dgm:cxn modelId="{4FCDE4EA-880E-4154-985C-E6938570F627}" type="presOf" srcId="{0DB8DAAC-268D-44FF-9D3F-D9A2E7092A07}" destId="{3D925980-0415-4EE2-B889-A431535A2A99}" srcOrd="0" destOrd="0" presId="urn:microsoft.com/office/officeart/2005/8/layout/hList7#2"/>
    <dgm:cxn modelId="{5BC5C9AE-E9E4-4641-B9CB-BC85B29B20C3}" type="presOf" srcId="{BB5AFFA4-FE1B-4D2F-9746-96A064B213D2}" destId="{187BD0B5-2174-48E4-A1EE-7C77C9D5CDF9}" srcOrd="0" destOrd="0" presId="urn:microsoft.com/office/officeart/2005/8/layout/hList7#2"/>
    <dgm:cxn modelId="{18C2E2F9-B0F7-46CD-8550-34090A3DCC46}" srcId="{BA088443-8040-4682-9CF1-033FB767FB4A}" destId="{0DB8DAAC-268D-44FF-9D3F-D9A2E7092A07}" srcOrd="1" destOrd="0" parTransId="{47ABEF35-63D6-4769-98BE-63306D344CDF}" sibTransId="{F669FE3B-DA05-41E7-A3BB-BFC19A4D3A6A}"/>
    <dgm:cxn modelId="{456AB51D-24CD-4AAD-A0BA-869EA00AB1DE}" type="presOf" srcId="{0DB8DAAC-268D-44FF-9D3F-D9A2E7092A07}" destId="{36B30C86-CF31-4041-BEA6-6CCD9792C483}" srcOrd="1" destOrd="0" presId="urn:microsoft.com/office/officeart/2005/8/layout/hList7#2"/>
    <dgm:cxn modelId="{E9EC0E46-6726-4E99-B347-9575017B1BAE}" type="presOf" srcId="{86E18475-BD9D-4F98-8DE7-FE8BEC48BE03}" destId="{8E0E3F76-7339-4F88-8EC2-101EF07672FF}" srcOrd="1" destOrd="0" presId="urn:microsoft.com/office/officeart/2005/8/layout/hList7#2"/>
    <dgm:cxn modelId="{C0365733-3FBB-48A9-8169-4C34B25BC434}" type="presOf" srcId="{FDDCFE80-7562-4F7D-82B3-F674584BA186}" destId="{1B1A389E-7EB8-4E7D-AB83-49C50191DD3D}" srcOrd="0" destOrd="0" presId="urn:microsoft.com/office/officeart/2005/8/layout/hList7#2"/>
    <dgm:cxn modelId="{9451666E-72CB-4887-A483-F00151540171}" type="presOf" srcId="{86E18475-BD9D-4F98-8DE7-FE8BEC48BE03}" destId="{C2D82E35-467C-4A7D-B34B-17607387193E}" srcOrd="0" destOrd="0" presId="urn:microsoft.com/office/officeart/2005/8/layout/hList7#2"/>
    <dgm:cxn modelId="{A33C11DA-F22F-47BE-9C52-C68DE271E4B8}" srcId="{BA088443-8040-4682-9CF1-033FB767FB4A}" destId="{BB5AFFA4-FE1B-4D2F-9746-96A064B213D2}" srcOrd="2" destOrd="0" parTransId="{7D8BF948-40C3-4DEF-B5CA-6CD0DBCA9B1C}" sibTransId="{30734DCF-6250-4C3A-B98A-A544CEED7AD4}"/>
    <dgm:cxn modelId="{3D0D0EF0-C94A-4050-88A1-F51E8E5E4BD5}" type="presOf" srcId="{BA088443-8040-4682-9CF1-033FB767FB4A}" destId="{888903FE-6B1B-4A36-B638-222BC421072C}" srcOrd="0" destOrd="0" presId="urn:microsoft.com/office/officeart/2005/8/layout/hList7#2"/>
    <dgm:cxn modelId="{1F36B6C7-6CC3-4A97-B5B1-166A2564B800}" type="presOf" srcId="{BB5AFFA4-FE1B-4D2F-9746-96A064B213D2}" destId="{93369CDA-6063-4B34-AF5F-6D14E3451A22}" srcOrd="1" destOrd="0" presId="urn:microsoft.com/office/officeart/2005/8/layout/hList7#2"/>
    <dgm:cxn modelId="{2551D321-9CAC-42C3-B381-85C300B63CA4}" type="presParOf" srcId="{888903FE-6B1B-4A36-B638-222BC421072C}" destId="{CA652C0D-E0A9-4B78-A9D7-B0240A288070}" srcOrd="0" destOrd="0" presId="urn:microsoft.com/office/officeart/2005/8/layout/hList7#2"/>
    <dgm:cxn modelId="{C521C529-1EBF-43AB-A695-E7BB4CB5841C}" type="presParOf" srcId="{888903FE-6B1B-4A36-B638-222BC421072C}" destId="{AE205245-9064-450D-A572-5CBAC67DE9C4}" srcOrd="1" destOrd="0" presId="urn:microsoft.com/office/officeart/2005/8/layout/hList7#2"/>
    <dgm:cxn modelId="{A5BD6924-DEC7-4B99-A0C4-C83B4318D5EE}" type="presParOf" srcId="{AE205245-9064-450D-A572-5CBAC67DE9C4}" destId="{B3A57397-8B84-4941-AB8C-1386036F265C}" srcOrd="0" destOrd="0" presId="urn:microsoft.com/office/officeart/2005/8/layout/hList7#2"/>
    <dgm:cxn modelId="{BC85DCA3-8CC0-477B-B1FB-9D583F263885}" type="presParOf" srcId="{B3A57397-8B84-4941-AB8C-1386036F265C}" destId="{C2D82E35-467C-4A7D-B34B-17607387193E}" srcOrd="0" destOrd="0" presId="urn:microsoft.com/office/officeart/2005/8/layout/hList7#2"/>
    <dgm:cxn modelId="{6B7897B5-C9CE-49A9-89DE-BA12B8B295C1}" type="presParOf" srcId="{B3A57397-8B84-4941-AB8C-1386036F265C}" destId="{8E0E3F76-7339-4F88-8EC2-101EF07672FF}" srcOrd="1" destOrd="0" presId="urn:microsoft.com/office/officeart/2005/8/layout/hList7#2"/>
    <dgm:cxn modelId="{B139D3E5-9664-4014-9E09-45CA468FD9CC}" type="presParOf" srcId="{B3A57397-8B84-4941-AB8C-1386036F265C}" destId="{6A45AC44-BA7B-467B-903C-E6A47A84BA02}" srcOrd="2" destOrd="0" presId="urn:microsoft.com/office/officeart/2005/8/layout/hList7#2"/>
    <dgm:cxn modelId="{A4EEE241-B6E1-47F2-8F5A-DE9A08A2D04E}" type="presParOf" srcId="{B3A57397-8B84-4941-AB8C-1386036F265C}" destId="{29B3F3E8-4A9C-409B-9A7B-5439362566DC}" srcOrd="3" destOrd="0" presId="urn:microsoft.com/office/officeart/2005/8/layout/hList7#2"/>
    <dgm:cxn modelId="{F137AE71-6E0E-480F-9918-BE3A89A28353}" type="presParOf" srcId="{AE205245-9064-450D-A572-5CBAC67DE9C4}" destId="{1B1A389E-7EB8-4E7D-AB83-49C50191DD3D}" srcOrd="1" destOrd="0" presId="urn:microsoft.com/office/officeart/2005/8/layout/hList7#2"/>
    <dgm:cxn modelId="{E7BC7C32-8EE1-49E1-B828-A327EB87A6E8}" type="presParOf" srcId="{AE205245-9064-450D-A572-5CBAC67DE9C4}" destId="{0341AEA8-C45F-4B6A-B4DF-9A6EE33A59CF}" srcOrd="2" destOrd="0" presId="urn:microsoft.com/office/officeart/2005/8/layout/hList7#2"/>
    <dgm:cxn modelId="{E753EB54-EE58-4945-B75F-49F5846CC2B3}" type="presParOf" srcId="{0341AEA8-C45F-4B6A-B4DF-9A6EE33A59CF}" destId="{3D925980-0415-4EE2-B889-A431535A2A99}" srcOrd="0" destOrd="0" presId="urn:microsoft.com/office/officeart/2005/8/layout/hList7#2"/>
    <dgm:cxn modelId="{F7DA7839-BB15-4D1E-9AAD-6FA02E59F4EA}" type="presParOf" srcId="{0341AEA8-C45F-4B6A-B4DF-9A6EE33A59CF}" destId="{36B30C86-CF31-4041-BEA6-6CCD9792C483}" srcOrd="1" destOrd="0" presId="urn:microsoft.com/office/officeart/2005/8/layout/hList7#2"/>
    <dgm:cxn modelId="{E3E06C48-5D4F-4DFC-A5B2-ADDBD3E42E75}" type="presParOf" srcId="{0341AEA8-C45F-4B6A-B4DF-9A6EE33A59CF}" destId="{6E8F1436-F44A-4E8C-B5D6-C4368E8B15AF}" srcOrd="2" destOrd="0" presId="urn:microsoft.com/office/officeart/2005/8/layout/hList7#2"/>
    <dgm:cxn modelId="{02479776-DB41-4C4E-BB6F-3B6030C17FBB}" type="presParOf" srcId="{0341AEA8-C45F-4B6A-B4DF-9A6EE33A59CF}" destId="{3D7CE450-BB50-4DEA-9450-D83CD3A62D2E}" srcOrd="3" destOrd="0" presId="urn:microsoft.com/office/officeart/2005/8/layout/hList7#2"/>
    <dgm:cxn modelId="{1086AFFB-142B-49C4-95ED-F464F2583C25}" type="presParOf" srcId="{AE205245-9064-450D-A572-5CBAC67DE9C4}" destId="{179F181E-A8A3-430B-B11B-F579075E69F4}" srcOrd="3" destOrd="0" presId="urn:microsoft.com/office/officeart/2005/8/layout/hList7#2"/>
    <dgm:cxn modelId="{F88F7916-B6BE-4B2F-8413-4D30D8B0EC74}" type="presParOf" srcId="{AE205245-9064-450D-A572-5CBAC67DE9C4}" destId="{35D8B1BA-1B2F-4770-B7A9-1CDF78FE5FC1}" srcOrd="4" destOrd="0" presId="urn:microsoft.com/office/officeart/2005/8/layout/hList7#2"/>
    <dgm:cxn modelId="{1B3E7BB3-B766-4C8E-A2E7-5F2C13C49BC7}" type="presParOf" srcId="{35D8B1BA-1B2F-4770-B7A9-1CDF78FE5FC1}" destId="{187BD0B5-2174-48E4-A1EE-7C77C9D5CDF9}" srcOrd="0" destOrd="0" presId="urn:microsoft.com/office/officeart/2005/8/layout/hList7#2"/>
    <dgm:cxn modelId="{7AECB2FA-A50B-4326-AAD4-FD6740657015}" type="presParOf" srcId="{35D8B1BA-1B2F-4770-B7A9-1CDF78FE5FC1}" destId="{93369CDA-6063-4B34-AF5F-6D14E3451A22}" srcOrd="1" destOrd="0" presId="urn:microsoft.com/office/officeart/2005/8/layout/hList7#2"/>
    <dgm:cxn modelId="{AD0FB0F6-EAD5-4414-95F3-2A66715D25AD}" type="presParOf" srcId="{35D8B1BA-1B2F-4770-B7A9-1CDF78FE5FC1}" destId="{218772D9-6B5A-43DA-B3C0-5AD02AA09B6C}" srcOrd="2" destOrd="0" presId="urn:microsoft.com/office/officeart/2005/8/layout/hList7#2"/>
    <dgm:cxn modelId="{54653D7C-8322-439A-B437-3E58C33D7C2F}" type="presParOf" srcId="{35D8B1BA-1B2F-4770-B7A9-1CDF78FE5FC1}" destId="{DE9D0122-D0A8-4395-B0C3-32E5FA6315CE}" srcOrd="3" destOrd="0" presId="urn:microsoft.com/office/officeart/2005/8/layout/hList7#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AD8FBA-D2F6-4A7C-BCA1-601FF7AB3A00}"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sv-SE"/>
        </a:p>
      </dgm:t>
    </dgm:pt>
    <dgm:pt modelId="{55EAB2B8-1E4D-4E48-9201-2D04B8D02322}">
      <dgm:prSet/>
      <dgm:spPr/>
      <dgm:t>
        <a:bodyPr/>
        <a:lstStyle/>
        <a:p>
          <a:pPr rtl="0"/>
          <a:r>
            <a:rPr lang="sv-SE" dirty="0" smtClean="0"/>
            <a:t>Prevention is part </a:t>
          </a:r>
          <a:r>
            <a:rPr lang="sv-SE" dirty="0" err="1" smtClean="0"/>
            <a:t>of</a:t>
          </a:r>
          <a:r>
            <a:rPr lang="sv-SE" dirty="0" smtClean="0"/>
            <a:t> the EU Civil </a:t>
          </a:r>
          <a:r>
            <a:rPr lang="sv-SE" dirty="0" err="1" smtClean="0"/>
            <a:t>Protection</a:t>
          </a:r>
          <a:r>
            <a:rPr lang="sv-SE" dirty="0" smtClean="0"/>
            <a:t> </a:t>
          </a:r>
          <a:r>
            <a:rPr lang="sv-SE" dirty="0" err="1" smtClean="0"/>
            <a:t>Act</a:t>
          </a:r>
          <a:endParaRPr lang="sv-SE" dirty="0"/>
        </a:p>
      </dgm:t>
    </dgm:pt>
    <dgm:pt modelId="{5E2AB4FD-EE9C-4CC7-95B3-5BE479D3A2A3}" type="parTrans" cxnId="{9D957E3F-5EA0-4EEF-82DB-E1B82E8998B8}">
      <dgm:prSet/>
      <dgm:spPr/>
      <dgm:t>
        <a:bodyPr/>
        <a:lstStyle/>
        <a:p>
          <a:endParaRPr lang="sv-SE"/>
        </a:p>
      </dgm:t>
    </dgm:pt>
    <dgm:pt modelId="{40A03D3C-2EB5-4EDC-AE90-78960B577FEB}" type="sibTrans" cxnId="{9D957E3F-5EA0-4EEF-82DB-E1B82E8998B8}">
      <dgm:prSet/>
      <dgm:spPr/>
      <dgm:t>
        <a:bodyPr/>
        <a:lstStyle/>
        <a:p>
          <a:endParaRPr lang="sv-SE"/>
        </a:p>
      </dgm:t>
    </dgm:pt>
    <dgm:pt modelId="{FDCE22A5-AB81-4E7D-A1B7-9508B8675A10}">
      <dgm:prSet/>
      <dgm:spPr/>
      <dgm:t>
        <a:bodyPr/>
        <a:lstStyle/>
        <a:p>
          <a:pPr rtl="0"/>
          <a:r>
            <a:rPr lang="sv-SE" dirty="0" smtClean="0"/>
            <a:t>National Risk Assessments</a:t>
          </a:r>
          <a:endParaRPr lang="sv-SE" dirty="0"/>
        </a:p>
      </dgm:t>
    </dgm:pt>
    <dgm:pt modelId="{0AD700CC-BD6C-4259-BE8E-9423A832E3C0}" type="parTrans" cxnId="{929067A6-373B-4E2B-91D7-FA40B9A546B4}">
      <dgm:prSet/>
      <dgm:spPr/>
      <dgm:t>
        <a:bodyPr/>
        <a:lstStyle/>
        <a:p>
          <a:endParaRPr lang="sv-SE"/>
        </a:p>
      </dgm:t>
    </dgm:pt>
    <dgm:pt modelId="{F6793574-2A4D-44AA-9CF1-BEE68BFEC747}" type="sibTrans" cxnId="{929067A6-373B-4E2B-91D7-FA40B9A546B4}">
      <dgm:prSet/>
      <dgm:spPr/>
      <dgm:t>
        <a:bodyPr/>
        <a:lstStyle/>
        <a:p>
          <a:endParaRPr lang="sv-SE"/>
        </a:p>
      </dgm:t>
    </dgm:pt>
    <dgm:pt modelId="{F260D562-F636-4D14-932E-A3E9F157FCFC}">
      <dgm:prSet/>
      <dgm:spPr/>
      <dgm:t>
        <a:bodyPr/>
        <a:lstStyle/>
        <a:p>
          <a:pPr rtl="0"/>
          <a:r>
            <a:rPr lang="sv-SE" smtClean="0"/>
            <a:t>Assess Capacity to Manage Risks</a:t>
          </a:r>
          <a:endParaRPr lang="sv-SE"/>
        </a:p>
      </dgm:t>
    </dgm:pt>
    <dgm:pt modelId="{CB074758-F0E3-4561-B0D4-D1F82E553FB4}" type="parTrans" cxnId="{9AE74CC6-E1CD-4F14-B217-2C66B696C0E8}">
      <dgm:prSet/>
      <dgm:spPr/>
      <dgm:t>
        <a:bodyPr/>
        <a:lstStyle/>
        <a:p>
          <a:endParaRPr lang="sv-SE"/>
        </a:p>
      </dgm:t>
    </dgm:pt>
    <dgm:pt modelId="{B80BAB3B-512D-4E21-AB93-DC4969AFADA5}" type="sibTrans" cxnId="{9AE74CC6-E1CD-4F14-B217-2C66B696C0E8}">
      <dgm:prSet/>
      <dgm:spPr/>
      <dgm:t>
        <a:bodyPr/>
        <a:lstStyle/>
        <a:p>
          <a:endParaRPr lang="sv-SE"/>
        </a:p>
      </dgm:t>
    </dgm:pt>
    <dgm:pt modelId="{C692C281-F7DD-4DEB-89B0-637A238E18C6}">
      <dgm:prSet/>
      <dgm:spPr/>
      <dgm:t>
        <a:bodyPr/>
        <a:lstStyle/>
        <a:p>
          <a:pPr rtl="0"/>
          <a:r>
            <a:rPr lang="sv-SE" dirty="0" err="1" smtClean="0"/>
            <a:t>Emergency</a:t>
          </a:r>
          <a:r>
            <a:rPr lang="sv-SE" dirty="0" smtClean="0"/>
            <a:t> Operation </a:t>
          </a:r>
          <a:r>
            <a:rPr lang="sv-SE" dirty="0" err="1" smtClean="0"/>
            <a:t>Assistance</a:t>
          </a:r>
          <a:r>
            <a:rPr lang="sv-SE" dirty="0" smtClean="0"/>
            <a:t> (MIC)</a:t>
          </a:r>
          <a:endParaRPr lang="sv-SE" dirty="0"/>
        </a:p>
      </dgm:t>
    </dgm:pt>
    <dgm:pt modelId="{9C6630AF-AE27-4054-B71B-D5502AE36E78}" type="parTrans" cxnId="{DE8A7F23-7B20-447E-9393-7F9308E26274}">
      <dgm:prSet/>
      <dgm:spPr/>
      <dgm:t>
        <a:bodyPr/>
        <a:lstStyle/>
        <a:p>
          <a:endParaRPr lang="sv-SE"/>
        </a:p>
      </dgm:t>
    </dgm:pt>
    <dgm:pt modelId="{A106AA81-8010-495A-998E-A01E42197B13}" type="sibTrans" cxnId="{DE8A7F23-7B20-447E-9393-7F9308E26274}">
      <dgm:prSet/>
      <dgm:spPr/>
      <dgm:t>
        <a:bodyPr/>
        <a:lstStyle/>
        <a:p>
          <a:endParaRPr lang="sv-SE"/>
        </a:p>
      </dgm:t>
    </dgm:pt>
    <dgm:pt modelId="{DE34DF24-96D4-41EF-BB25-3C6FF2962DBF}">
      <dgm:prSet/>
      <dgm:spPr/>
      <dgm:t>
        <a:bodyPr/>
        <a:lstStyle/>
        <a:p>
          <a:pPr rtl="0"/>
          <a:r>
            <a:rPr lang="sv-SE" dirty="0" smtClean="0"/>
            <a:t>Exchange </a:t>
          </a:r>
          <a:r>
            <a:rPr lang="sv-SE" dirty="0" err="1" smtClean="0"/>
            <a:t>of</a:t>
          </a:r>
          <a:r>
            <a:rPr lang="sv-SE" dirty="0" smtClean="0"/>
            <a:t> Experts Program</a:t>
          </a:r>
          <a:endParaRPr lang="sv-SE" dirty="0"/>
        </a:p>
      </dgm:t>
    </dgm:pt>
    <dgm:pt modelId="{ADBE9A68-C930-4F60-9EA8-B8E59609C4CE}" type="parTrans" cxnId="{FCC26859-2AC9-4CF7-A392-9DC94BE66554}">
      <dgm:prSet/>
      <dgm:spPr/>
      <dgm:t>
        <a:bodyPr/>
        <a:lstStyle/>
        <a:p>
          <a:endParaRPr lang="sv-SE"/>
        </a:p>
      </dgm:t>
    </dgm:pt>
    <dgm:pt modelId="{E2F75B3B-7D85-4DF2-96AA-0375EF49D345}" type="sibTrans" cxnId="{FCC26859-2AC9-4CF7-A392-9DC94BE66554}">
      <dgm:prSet/>
      <dgm:spPr/>
      <dgm:t>
        <a:bodyPr/>
        <a:lstStyle/>
        <a:p>
          <a:endParaRPr lang="sv-SE"/>
        </a:p>
      </dgm:t>
    </dgm:pt>
    <dgm:pt modelId="{4C30897D-508F-4546-811B-6FCA10DEDAA2}">
      <dgm:prSet/>
      <dgm:spPr/>
      <dgm:t>
        <a:bodyPr/>
        <a:lstStyle/>
        <a:p>
          <a:pPr rtl="0"/>
          <a:r>
            <a:rPr lang="sv-SE" dirty="0" err="1" smtClean="0"/>
            <a:t>Training</a:t>
          </a:r>
          <a:r>
            <a:rPr lang="sv-SE" dirty="0" smtClean="0"/>
            <a:t> Courses</a:t>
          </a:r>
          <a:endParaRPr lang="sv-SE" dirty="0"/>
        </a:p>
      </dgm:t>
    </dgm:pt>
    <dgm:pt modelId="{EFA414DE-63E1-4B82-9059-66FD01687E85}" type="parTrans" cxnId="{8A524018-D631-4FBD-BD88-46B4967EBD0A}">
      <dgm:prSet/>
      <dgm:spPr/>
      <dgm:t>
        <a:bodyPr/>
        <a:lstStyle/>
        <a:p>
          <a:endParaRPr lang="sv-SE"/>
        </a:p>
      </dgm:t>
    </dgm:pt>
    <dgm:pt modelId="{2BC77DF6-B2CC-4CAA-9D46-278AA145438C}" type="sibTrans" cxnId="{8A524018-D631-4FBD-BD88-46B4967EBD0A}">
      <dgm:prSet/>
      <dgm:spPr/>
      <dgm:t>
        <a:bodyPr/>
        <a:lstStyle/>
        <a:p>
          <a:endParaRPr lang="sv-SE"/>
        </a:p>
      </dgm:t>
    </dgm:pt>
    <dgm:pt modelId="{C948FA0C-1A6E-4337-8009-721B763CEA9F}">
      <dgm:prSet/>
      <dgm:spPr/>
      <dgm:t>
        <a:bodyPr/>
        <a:lstStyle/>
        <a:p>
          <a:pPr rtl="0"/>
          <a:r>
            <a:rPr lang="sv-SE" dirty="0" err="1" smtClean="0"/>
            <a:t>Exercises</a:t>
          </a:r>
          <a:endParaRPr lang="sv-SE" dirty="0"/>
        </a:p>
      </dgm:t>
    </dgm:pt>
    <dgm:pt modelId="{D1D1DC18-423F-42C8-98E9-CE5491A1430B}" type="parTrans" cxnId="{0A9E1341-B913-4A19-BC11-73ACC358B2CA}">
      <dgm:prSet/>
      <dgm:spPr/>
      <dgm:t>
        <a:bodyPr/>
        <a:lstStyle/>
        <a:p>
          <a:endParaRPr lang="sv-SE"/>
        </a:p>
      </dgm:t>
    </dgm:pt>
    <dgm:pt modelId="{8BBBB6FE-C8FC-4B28-B915-82CDD0906932}" type="sibTrans" cxnId="{0A9E1341-B913-4A19-BC11-73ACC358B2CA}">
      <dgm:prSet/>
      <dgm:spPr/>
      <dgm:t>
        <a:bodyPr/>
        <a:lstStyle/>
        <a:p>
          <a:endParaRPr lang="sv-SE"/>
        </a:p>
      </dgm:t>
    </dgm:pt>
    <dgm:pt modelId="{2ACC7D25-1B32-488A-A5F7-94AB8DECECF5}" type="pres">
      <dgm:prSet presAssocID="{B3AD8FBA-D2F6-4A7C-BCA1-601FF7AB3A00}" presName="Name0" presStyleCnt="0">
        <dgm:presLayoutVars>
          <dgm:chMax val="7"/>
          <dgm:dir/>
          <dgm:animLvl val="lvl"/>
          <dgm:resizeHandles val="exact"/>
        </dgm:presLayoutVars>
      </dgm:prSet>
      <dgm:spPr/>
      <dgm:t>
        <a:bodyPr/>
        <a:lstStyle/>
        <a:p>
          <a:endParaRPr lang="sv-SE"/>
        </a:p>
      </dgm:t>
    </dgm:pt>
    <dgm:pt modelId="{25293007-F14A-4A74-AF12-C210A233FD34}" type="pres">
      <dgm:prSet presAssocID="{55EAB2B8-1E4D-4E48-9201-2D04B8D02322}" presName="circle1" presStyleLbl="node1" presStyleIdx="0" presStyleCnt="7"/>
      <dgm:spPr/>
      <dgm:t>
        <a:bodyPr/>
        <a:lstStyle/>
        <a:p>
          <a:endParaRPr lang="sv-SE"/>
        </a:p>
      </dgm:t>
    </dgm:pt>
    <dgm:pt modelId="{C20F919F-CAEA-49A7-86FB-E9D76C25AD49}" type="pres">
      <dgm:prSet presAssocID="{55EAB2B8-1E4D-4E48-9201-2D04B8D02322}" presName="space" presStyleCnt="0"/>
      <dgm:spPr/>
      <dgm:t>
        <a:bodyPr/>
        <a:lstStyle/>
        <a:p>
          <a:endParaRPr lang="sv-SE"/>
        </a:p>
      </dgm:t>
    </dgm:pt>
    <dgm:pt modelId="{923454E0-4415-43F7-8D8B-8230F85124F5}" type="pres">
      <dgm:prSet presAssocID="{55EAB2B8-1E4D-4E48-9201-2D04B8D02322}" presName="rect1" presStyleLbl="alignAcc1" presStyleIdx="0" presStyleCnt="7"/>
      <dgm:spPr/>
      <dgm:t>
        <a:bodyPr/>
        <a:lstStyle/>
        <a:p>
          <a:endParaRPr lang="sv-SE"/>
        </a:p>
      </dgm:t>
    </dgm:pt>
    <dgm:pt modelId="{0635EFCC-7D1A-46FD-A475-CC7BBD115730}" type="pres">
      <dgm:prSet presAssocID="{FDCE22A5-AB81-4E7D-A1B7-9508B8675A10}" presName="vertSpace2" presStyleLbl="node1" presStyleIdx="0" presStyleCnt="7"/>
      <dgm:spPr/>
      <dgm:t>
        <a:bodyPr/>
        <a:lstStyle/>
        <a:p>
          <a:endParaRPr lang="sv-SE"/>
        </a:p>
      </dgm:t>
    </dgm:pt>
    <dgm:pt modelId="{C852775A-6892-4DE7-AB18-B0F1FA48BE7B}" type="pres">
      <dgm:prSet presAssocID="{FDCE22A5-AB81-4E7D-A1B7-9508B8675A10}" presName="circle2" presStyleLbl="node1" presStyleIdx="1" presStyleCnt="7"/>
      <dgm:spPr/>
      <dgm:t>
        <a:bodyPr/>
        <a:lstStyle/>
        <a:p>
          <a:endParaRPr lang="sv-SE"/>
        </a:p>
      </dgm:t>
    </dgm:pt>
    <dgm:pt modelId="{E05197A8-3A1E-483C-8E7D-BFCB45B68AFD}" type="pres">
      <dgm:prSet presAssocID="{FDCE22A5-AB81-4E7D-A1B7-9508B8675A10}" presName="rect2" presStyleLbl="alignAcc1" presStyleIdx="1" presStyleCnt="7"/>
      <dgm:spPr/>
      <dgm:t>
        <a:bodyPr/>
        <a:lstStyle/>
        <a:p>
          <a:endParaRPr lang="sv-SE"/>
        </a:p>
      </dgm:t>
    </dgm:pt>
    <dgm:pt modelId="{52964715-EBEC-4C59-8B38-B37B9C8E3218}" type="pres">
      <dgm:prSet presAssocID="{F260D562-F636-4D14-932E-A3E9F157FCFC}" presName="vertSpace3" presStyleLbl="node1" presStyleIdx="1" presStyleCnt="7"/>
      <dgm:spPr/>
      <dgm:t>
        <a:bodyPr/>
        <a:lstStyle/>
        <a:p>
          <a:endParaRPr lang="sv-SE"/>
        </a:p>
      </dgm:t>
    </dgm:pt>
    <dgm:pt modelId="{6F7D7112-6444-48C4-BFA5-02895CF690C8}" type="pres">
      <dgm:prSet presAssocID="{F260D562-F636-4D14-932E-A3E9F157FCFC}" presName="circle3" presStyleLbl="node1" presStyleIdx="2" presStyleCnt="7"/>
      <dgm:spPr/>
      <dgm:t>
        <a:bodyPr/>
        <a:lstStyle/>
        <a:p>
          <a:endParaRPr lang="sv-SE"/>
        </a:p>
      </dgm:t>
    </dgm:pt>
    <dgm:pt modelId="{C3DEA6D8-EFF8-402D-90E2-3BF80091FC6E}" type="pres">
      <dgm:prSet presAssocID="{F260D562-F636-4D14-932E-A3E9F157FCFC}" presName="rect3" presStyleLbl="alignAcc1" presStyleIdx="2" presStyleCnt="7"/>
      <dgm:spPr/>
      <dgm:t>
        <a:bodyPr/>
        <a:lstStyle/>
        <a:p>
          <a:endParaRPr lang="sv-SE"/>
        </a:p>
      </dgm:t>
    </dgm:pt>
    <dgm:pt modelId="{7D225FDF-4E87-4AD3-88D1-EEC4DA800192}" type="pres">
      <dgm:prSet presAssocID="{C692C281-F7DD-4DEB-89B0-637A238E18C6}" presName="vertSpace4" presStyleLbl="node1" presStyleIdx="2" presStyleCnt="7"/>
      <dgm:spPr/>
      <dgm:t>
        <a:bodyPr/>
        <a:lstStyle/>
        <a:p>
          <a:endParaRPr lang="sv-SE"/>
        </a:p>
      </dgm:t>
    </dgm:pt>
    <dgm:pt modelId="{FDAFFCF3-00C4-4972-B334-1AD380B5EAA7}" type="pres">
      <dgm:prSet presAssocID="{C692C281-F7DD-4DEB-89B0-637A238E18C6}" presName="circle4" presStyleLbl="node1" presStyleIdx="3" presStyleCnt="7"/>
      <dgm:spPr/>
      <dgm:t>
        <a:bodyPr/>
        <a:lstStyle/>
        <a:p>
          <a:endParaRPr lang="sv-SE"/>
        </a:p>
      </dgm:t>
    </dgm:pt>
    <dgm:pt modelId="{4AD41DA2-17D6-46B9-85C7-098CDA553D80}" type="pres">
      <dgm:prSet presAssocID="{C692C281-F7DD-4DEB-89B0-637A238E18C6}" presName="rect4" presStyleLbl="alignAcc1" presStyleIdx="3" presStyleCnt="7"/>
      <dgm:spPr/>
      <dgm:t>
        <a:bodyPr/>
        <a:lstStyle/>
        <a:p>
          <a:endParaRPr lang="sv-SE"/>
        </a:p>
      </dgm:t>
    </dgm:pt>
    <dgm:pt modelId="{84993C8A-677B-4ED3-B385-158900C3B8F5}" type="pres">
      <dgm:prSet presAssocID="{DE34DF24-96D4-41EF-BB25-3C6FF2962DBF}" presName="vertSpace5" presStyleLbl="node1" presStyleIdx="3" presStyleCnt="7"/>
      <dgm:spPr/>
      <dgm:t>
        <a:bodyPr/>
        <a:lstStyle/>
        <a:p>
          <a:endParaRPr lang="sv-SE"/>
        </a:p>
      </dgm:t>
    </dgm:pt>
    <dgm:pt modelId="{6E3E1EC5-D55A-4FE6-8814-933B41208D24}" type="pres">
      <dgm:prSet presAssocID="{DE34DF24-96D4-41EF-BB25-3C6FF2962DBF}" presName="circle5" presStyleLbl="node1" presStyleIdx="4" presStyleCnt="7"/>
      <dgm:spPr/>
      <dgm:t>
        <a:bodyPr/>
        <a:lstStyle/>
        <a:p>
          <a:endParaRPr lang="sv-SE"/>
        </a:p>
      </dgm:t>
    </dgm:pt>
    <dgm:pt modelId="{CA0938E5-7915-4E6C-BCB3-18EE7DB3E83B}" type="pres">
      <dgm:prSet presAssocID="{DE34DF24-96D4-41EF-BB25-3C6FF2962DBF}" presName="rect5" presStyleLbl="alignAcc1" presStyleIdx="4" presStyleCnt="7"/>
      <dgm:spPr/>
      <dgm:t>
        <a:bodyPr/>
        <a:lstStyle/>
        <a:p>
          <a:endParaRPr lang="sv-SE"/>
        </a:p>
      </dgm:t>
    </dgm:pt>
    <dgm:pt modelId="{12DF491F-FE2A-4BDF-BB1F-6B63FF17881B}" type="pres">
      <dgm:prSet presAssocID="{4C30897D-508F-4546-811B-6FCA10DEDAA2}" presName="vertSpace6" presStyleLbl="node1" presStyleIdx="4" presStyleCnt="7"/>
      <dgm:spPr/>
      <dgm:t>
        <a:bodyPr/>
        <a:lstStyle/>
        <a:p>
          <a:endParaRPr lang="sv-SE"/>
        </a:p>
      </dgm:t>
    </dgm:pt>
    <dgm:pt modelId="{77F4E9EC-FC39-4596-8164-04A9796F98B7}" type="pres">
      <dgm:prSet presAssocID="{4C30897D-508F-4546-811B-6FCA10DEDAA2}" presName="circle6" presStyleLbl="node1" presStyleIdx="5" presStyleCnt="7"/>
      <dgm:spPr/>
      <dgm:t>
        <a:bodyPr/>
        <a:lstStyle/>
        <a:p>
          <a:endParaRPr lang="sv-SE"/>
        </a:p>
      </dgm:t>
    </dgm:pt>
    <dgm:pt modelId="{91D06407-4E7D-4969-A7D1-49AF2B76C70B}" type="pres">
      <dgm:prSet presAssocID="{4C30897D-508F-4546-811B-6FCA10DEDAA2}" presName="rect6" presStyleLbl="alignAcc1" presStyleIdx="5" presStyleCnt="7"/>
      <dgm:spPr/>
      <dgm:t>
        <a:bodyPr/>
        <a:lstStyle/>
        <a:p>
          <a:endParaRPr lang="sv-SE"/>
        </a:p>
      </dgm:t>
    </dgm:pt>
    <dgm:pt modelId="{85ED9CA8-7890-4F28-B3BB-9526251FD346}" type="pres">
      <dgm:prSet presAssocID="{C948FA0C-1A6E-4337-8009-721B763CEA9F}" presName="vertSpace7" presStyleLbl="node1" presStyleIdx="5" presStyleCnt="7"/>
      <dgm:spPr/>
      <dgm:t>
        <a:bodyPr/>
        <a:lstStyle/>
        <a:p>
          <a:endParaRPr lang="sv-SE"/>
        </a:p>
      </dgm:t>
    </dgm:pt>
    <dgm:pt modelId="{7E846598-35ED-4E41-A20D-984AF83B63F1}" type="pres">
      <dgm:prSet presAssocID="{C948FA0C-1A6E-4337-8009-721B763CEA9F}" presName="circle7" presStyleLbl="node1" presStyleIdx="6" presStyleCnt="7"/>
      <dgm:spPr/>
      <dgm:t>
        <a:bodyPr/>
        <a:lstStyle/>
        <a:p>
          <a:endParaRPr lang="sv-SE"/>
        </a:p>
      </dgm:t>
    </dgm:pt>
    <dgm:pt modelId="{127AF196-ECB4-49E7-8F0F-977C766CAE1E}" type="pres">
      <dgm:prSet presAssocID="{C948FA0C-1A6E-4337-8009-721B763CEA9F}" presName="rect7" presStyleLbl="alignAcc1" presStyleIdx="6" presStyleCnt="7"/>
      <dgm:spPr/>
      <dgm:t>
        <a:bodyPr/>
        <a:lstStyle/>
        <a:p>
          <a:endParaRPr lang="sv-SE"/>
        </a:p>
      </dgm:t>
    </dgm:pt>
    <dgm:pt modelId="{5CC8FE8A-068E-4785-A53D-0F32611EFC1D}" type="pres">
      <dgm:prSet presAssocID="{55EAB2B8-1E4D-4E48-9201-2D04B8D02322}" presName="rect1ParTxNoCh" presStyleLbl="alignAcc1" presStyleIdx="6" presStyleCnt="7">
        <dgm:presLayoutVars>
          <dgm:chMax val="1"/>
          <dgm:bulletEnabled val="1"/>
        </dgm:presLayoutVars>
      </dgm:prSet>
      <dgm:spPr/>
      <dgm:t>
        <a:bodyPr/>
        <a:lstStyle/>
        <a:p>
          <a:endParaRPr lang="sv-SE"/>
        </a:p>
      </dgm:t>
    </dgm:pt>
    <dgm:pt modelId="{7E6E5595-3D9B-41CE-BA18-C7DCF01A224F}" type="pres">
      <dgm:prSet presAssocID="{FDCE22A5-AB81-4E7D-A1B7-9508B8675A10}" presName="rect2ParTxNoCh" presStyleLbl="alignAcc1" presStyleIdx="6" presStyleCnt="7">
        <dgm:presLayoutVars>
          <dgm:chMax val="1"/>
          <dgm:bulletEnabled val="1"/>
        </dgm:presLayoutVars>
      </dgm:prSet>
      <dgm:spPr/>
      <dgm:t>
        <a:bodyPr/>
        <a:lstStyle/>
        <a:p>
          <a:endParaRPr lang="sv-SE"/>
        </a:p>
      </dgm:t>
    </dgm:pt>
    <dgm:pt modelId="{645D6958-C971-4C9A-A89E-2EC6C55090B6}" type="pres">
      <dgm:prSet presAssocID="{F260D562-F636-4D14-932E-A3E9F157FCFC}" presName="rect3ParTxNoCh" presStyleLbl="alignAcc1" presStyleIdx="6" presStyleCnt="7">
        <dgm:presLayoutVars>
          <dgm:chMax val="1"/>
          <dgm:bulletEnabled val="1"/>
        </dgm:presLayoutVars>
      </dgm:prSet>
      <dgm:spPr/>
      <dgm:t>
        <a:bodyPr/>
        <a:lstStyle/>
        <a:p>
          <a:endParaRPr lang="sv-SE"/>
        </a:p>
      </dgm:t>
    </dgm:pt>
    <dgm:pt modelId="{877340B0-AFA2-4612-9B5C-734FF956CFFA}" type="pres">
      <dgm:prSet presAssocID="{C692C281-F7DD-4DEB-89B0-637A238E18C6}" presName="rect4ParTxNoCh" presStyleLbl="alignAcc1" presStyleIdx="6" presStyleCnt="7">
        <dgm:presLayoutVars>
          <dgm:chMax val="1"/>
          <dgm:bulletEnabled val="1"/>
        </dgm:presLayoutVars>
      </dgm:prSet>
      <dgm:spPr/>
      <dgm:t>
        <a:bodyPr/>
        <a:lstStyle/>
        <a:p>
          <a:endParaRPr lang="sv-SE"/>
        </a:p>
      </dgm:t>
    </dgm:pt>
    <dgm:pt modelId="{287ECADD-838F-40F3-B2CA-96FA69163DA2}" type="pres">
      <dgm:prSet presAssocID="{DE34DF24-96D4-41EF-BB25-3C6FF2962DBF}" presName="rect5ParTxNoCh" presStyleLbl="alignAcc1" presStyleIdx="6" presStyleCnt="7">
        <dgm:presLayoutVars>
          <dgm:chMax val="1"/>
          <dgm:bulletEnabled val="1"/>
        </dgm:presLayoutVars>
      </dgm:prSet>
      <dgm:spPr/>
      <dgm:t>
        <a:bodyPr/>
        <a:lstStyle/>
        <a:p>
          <a:endParaRPr lang="sv-SE"/>
        </a:p>
      </dgm:t>
    </dgm:pt>
    <dgm:pt modelId="{4DC2FE2D-7148-4187-99F9-D50687D77400}" type="pres">
      <dgm:prSet presAssocID="{4C30897D-508F-4546-811B-6FCA10DEDAA2}" presName="rect6ParTxNoCh" presStyleLbl="alignAcc1" presStyleIdx="6" presStyleCnt="7">
        <dgm:presLayoutVars>
          <dgm:chMax val="1"/>
          <dgm:bulletEnabled val="1"/>
        </dgm:presLayoutVars>
      </dgm:prSet>
      <dgm:spPr/>
      <dgm:t>
        <a:bodyPr/>
        <a:lstStyle/>
        <a:p>
          <a:endParaRPr lang="sv-SE"/>
        </a:p>
      </dgm:t>
    </dgm:pt>
    <dgm:pt modelId="{1BFF40CB-B6FC-4B51-89F3-DC814124DA14}" type="pres">
      <dgm:prSet presAssocID="{C948FA0C-1A6E-4337-8009-721B763CEA9F}" presName="rect7ParTxNoCh" presStyleLbl="alignAcc1" presStyleIdx="6" presStyleCnt="7">
        <dgm:presLayoutVars>
          <dgm:chMax val="1"/>
          <dgm:bulletEnabled val="1"/>
        </dgm:presLayoutVars>
      </dgm:prSet>
      <dgm:spPr/>
      <dgm:t>
        <a:bodyPr/>
        <a:lstStyle/>
        <a:p>
          <a:endParaRPr lang="sv-SE"/>
        </a:p>
      </dgm:t>
    </dgm:pt>
  </dgm:ptLst>
  <dgm:cxnLst>
    <dgm:cxn modelId="{D4456FCC-4684-4C5B-AAF1-77BB6C08199C}" type="presOf" srcId="{55EAB2B8-1E4D-4E48-9201-2D04B8D02322}" destId="{923454E0-4415-43F7-8D8B-8230F85124F5}" srcOrd="0" destOrd="0" presId="urn:microsoft.com/office/officeart/2005/8/layout/target3"/>
    <dgm:cxn modelId="{2243478F-A1F4-42D7-8DAA-7CEB02E3C186}" type="presOf" srcId="{F260D562-F636-4D14-932E-A3E9F157FCFC}" destId="{C3DEA6D8-EFF8-402D-90E2-3BF80091FC6E}" srcOrd="0" destOrd="0" presId="urn:microsoft.com/office/officeart/2005/8/layout/target3"/>
    <dgm:cxn modelId="{929067A6-373B-4E2B-91D7-FA40B9A546B4}" srcId="{B3AD8FBA-D2F6-4A7C-BCA1-601FF7AB3A00}" destId="{FDCE22A5-AB81-4E7D-A1B7-9508B8675A10}" srcOrd="1" destOrd="0" parTransId="{0AD700CC-BD6C-4259-BE8E-9423A832E3C0}" sibTransId="{F6793574-2A4D-44AA-9CF1-BEE68BFEC747}"/>
    <dgm:cxn modelId="{9AE74CC6-E1CD-4F14-B217-2C66B696C0E8}" srcId="{B3AD8FBA-D2F6-4A7C-BCA1-601FF7AB3A00}" destId="{F260D562-F636-4D14-932E-A3E9F157FCFC}" srcOrd="2" destOrd="0" parTransId="{CB074758-F0E3-4561-B0D4-D1F82E553FB4}" sibTransId="{B80BAB3B-512D-4E21-AB93-DC4969AFADA5}"/>
    <dgm:cxn modelId="{9D957E3F-5EA0-4EEF-82DB-E1B82E8998B8}" srcId="{B3AD8FBA-D2F6-4A7C-BCA1-601FF7AB3A00}" destId="{55EAB2B8-1E4D-4E48-9201-2D04B8D02322}" srcOrd="0" destOrd="0" parTransId="{5E2AB4FD-EE9C-4CC7-95B3-5BE479D3A2A3}" sibTransId="{40A03D3C-2EB5-4EDC-AE90-78960B577FEB}"/>
    <dgm:cxn modelId="{9A20AC4A-F9BD-4462-9CE0-EA2CF6D8E92B}" type="presOf" srcId="{C948FA0C-1A6E-4337-8009-721B763CEA9F}" destId="{1BFF40CB-B6FC-4B51-89F3-DC814124DA14}" srcOrd="1" destOrd="0" presId="urn:microsoft.com/office/officeart/2005/8/layout/target3"/>
    <dgm:cxn modelId="{DE8A7F23-7B20-447E-9393-7F9308E26274}" srcId="{B3AD8FBA-D2F6-4A7C-BCA1-601FF7AB3A00}" destId="{C692C281-F7DD-4DEB-89B0-637A238E18C6}" srcOrd="3" destOrd="0" parTransId="{9C6630AF-AE27-4054-B71B-D5502AE36E78}" sibTransId="{A106AA81-8010-495A-998E-A01E42197B13}"/>
    <dgm:cxn modelId="{18EEE633-2FC8-4935-8D50-B115279B2ABE}" type="presOf" srcId="{4C30897D-508F-4546-811B-6FCA10DEDAA2}" destId="{91D06407-4E7D-4969-A7D1-49AF2B76C70B}" srcOrd="0" destOrd="0" presId="urn:microsoft.com/office/officeart/2005/8/layout/target3"/>
    <dgm:cxn modelId="{112E7ADE-A972-4753-8EB6-1F50E03C7DDA}" type="presOf" srcId="{DE34DF24-96D4-41EF-BB25-3C6FF2962DBF}" destId="{287ECADD-838F-40F3-B2CA-96FA69163DA2}" srcOrd="1" destOrd="0" presId="urn:microsoft.com/office/officeart/2005/8/layout/target3"/>
    <dgm:cxn modelId="{A9E1B26E-6950-4901-90AA-5760E39BBA1F}" type="presOf" srcId="{4C30897D-508F-4546-811B-6FCA10DEDAA2}" destId="{4DC2FE2D-7148-4187-99F9-D50687D77400}" srcOrd="1" destOrd="0" presId="urn:microsoft.com/office/officeart/2005/8/layout/target3"/>
    <dgm:cxn modelId="{53F46457-4D12-431C-BF48-1CDC59B0CACD}" type="presOf" srcId="{C692C281-F7DD-4DEB-89B0-637A238E18C6}" destId="{877340B0-AFA2-4612-9B5C-734FF956CFFA}" srcOrd="1" destOrd="0" presId="urn:microsoft.com/office/officeart/2005/8/layout/target3"/>
    <dgm:cxn modelId="{BDDABD19-C1EA-4871-937F-0419E3DE6F0B}" type="presOf" srcId="{C948FA0C-1A6E-4337-8009-721B763CEA9F}" destId="{127AF196-ECB4-49E7-8F0F-977C766CAE1E}" srcOrd="0" destOrd="0" presId="urn:microsoft.com/office/officeart/2005/8/layout/target3"/>
    <dgm:cxn modelId="{F53A4D6D-2979-48EA-B421-4FDAEEFD6145}" type="presOf" srcId="{DE34DF24-96D4-41EF-BB25-3C6FF2962DBF}" destId="{CA0938E5-7915-4E6C-BCB3-18EE7DB3E83B}" srcOrd="0" destOrd="0" presId="urn:microsoft.com/office/officeart/2005/8/layout/target3"/>
    <dgm:cxn modelId="{CCCC5F33-301D-4771-8E91-DEB274A57B04}" type="presOf" srcId="{FDCE22A5-AB81-4E7D-A1B7-9508B8675A10}" destId="{7E6E5595-3D9B-41CE-BA18-C7DCF01A224F}" srcOrd="1" destOrd="0" presId="urn:microsoft.com/office/officeart/2005/8/layout/target3"/>
    <dgm:cxn modelId="{579C05E8-D1C1-4FC2-899D-B0DC6C84B61E}" type="presOf" srcId="{F260D562-F636-4D14-932E-A3E9F157FCFC}" destId="{645D6958-C971-4C9A-A89E-2EC6C55090B6}" srcOrd="1" destOrd="0" presId="urn:microsoft.com/office/officeart/2005/8/layout/target3"/>
    <dgm:cxn modelId="{0A9E1341-B913-4A19-BC11-73ACC358B2CA}" srcId="{B3AD8FBA-D2F6-4A7C-BCA1-601FF7AB3A00}" destId="{C948FA0C-1A6E-4337-8009-721B763CEA9F}" srcOrd="6" destOrd="0" parTransId="{D1D1DC18-423F-42C8-98E9-CE5491A1430B}" sibTransId="{8BBBB6FE-C8FC-4B28-B915-82CDD0906932}"/>
    <dgm:cxn modelId="{37876607-8AFD-44BF-B02E-C226908EF2B1}" type="presOf" srcId="{FDCE22A5-AB81-4E7D-A1B7-9508B8675A10}" destId="{E05197A8-3A1E-483C-8E7D-BFCB45B68AFD}" srcOrd="0" destOrd="0" presId="urn:microsoft.com/office/officeart/2005/8/layout/target3"/>
    <dgm:cxn modelId="{62DBC558-FAD1-4919-BF92-9BA15E17C5B6}" type="presOf" srcId="{B3AD8FBA-D2F6-4A7C-BCA1-601FF7AB3A00}" destId="{2ACC7D25-1B32-488A-A5F7-94AB8DECECF5}" srcOrd="0" destOrd="0" presId="urn:microsoft.com/office/officeart/2005/8/layout/target3"/>
    <dgm:cxn modelId="{642BADC7-0D13-47DC-8594-8510169001C6}" type="presOf" srcId="{55EAB2B8-1E4D-4E48-9201-2D04B8D02322}" destId="{5CC8FE8A-068E-4785-A53D-0F32611EFC1D}" srcOrd="1" destOrd="0" presId="urn:microsoft.com/office/officeart/2005/8/layout/target3"/>
    <dgm:cxn modelId="{8A524018-D631-4FBD-BD88-46B4967EBD0A}" srcId="{B3AD8FBA-D2F6-4A7C-BCA1-601FF7AB3A00}" destId="{4C30897D-508F-4546-811B-6FCA10DEDAA2}" srcOrd="5" destOrd="0" parTransId="{EFA414DE-63E1-4B82-9059-66FD01687E85}" sibTransId="{2BC77DF6-B2CC-4CAA-9D46-278AA145438C}"/>
    <dgm:cxn modelId="{78DCFDF3-AD4F-42E8-B1EC-93A13F407684}" type="presOf" srcId="{C692C281-F7DD-4DEB-89B0-637A238E18C6}" destId="{4AD41DA2-17D6-46B9-85C7-098CDA553D80}" srcOrd="0" destOrd="0" presId="urn:microsoft.com/office/officeart/2005/8/layout/target3"/>
    <dgm:cxn modelId="{FCC26859-2AC9-4CF7-A392-9DC94BE66554}" srcId="{B3AD8FBA-D2F6-4A7C-BCA1-601FF7AB3A00}" destId="{DE34DF24-96D4-41EF-BB25-3C6FF2962DBF}" srcOrd="4" destOrd="0" parTransId="{ADBE9A68-C930-4F60-9EA8-B8E59609C4CE}" sibTransId="{E2F75B3B-7D85-4DF2-96AA-0375EF49D345}"/>
    <dgm:cxn modelId="{FA7FA8CB-1475-48C3-B52C-B8C798ED2112}" type="presParOf" srcId="{2ACC7D25-1B32-488A-A5F7-94AB8DECECF5}" destId="{25293007-F14A-4A74-AF12-C210A233FD34}" srcOrd="0" destOrd="0" presId="urn:microsoft.com/office/officeart/2005/8/layout/target3"/>
    <dgm:cxn modelId="{0FCBD102-8BCE-4022-9B17-81746745E8B3}" type="presParOf" srcId="{2ACC7D25-1B32-488A-A5F7-94AB8DECECF5}" destId="{C20F919F-CAEA-49A7-86FB-E9D76C25AD49}" srcOrd="1" destOrd="0" presId="urn:microsoft.com/office/officeart/2005/8/layout/target3"/>
    <dgm:cxn modelId="{C3730B3B-5D6C-41C5-AF63-2671D150FE5D}" type="presParOf" srcId="{2ACC7D25-1B32-488A-A5F7-94AB8DECECF5}" destId="{923454E0-4415-43F7-8D8B-8230F85124F5}" srcOrd="2" destOrd="0" presId="urn:microsoft.com/office/officeart/2005/8/layout/target3"/>
    <dgm:cxn modelId="{F2A07748-EC5E-471D-A125-5D967E8ACFC2}" type="presParOf" srcId="{2ACC7D25-1B32-488A-A5F7-94AB8DECECF5}" destId="{0635EFCC-7D1A-46FD-A475-CC7BBD115730}" srcOrd="3" destOrd="0" presId="urn:microsoft.com/office/officeart/2005/8/layout/target3"/>
    <dgm:cxn modelId="{B9635917-D4F8-4ADE-A031-052E64BEF8F1}" type="presParOf" srcId="{2ACC7D25-1B32-488A-A5F7-94AB8DECECF5}" destId="{C852775A-6892-4DE7-AB18-B0F1FA48BE7B}" srcOrd="4" destOrd="0" presId="urn:microsoft.com/office/officeart/2005/8/layout/target3"/>
    <dgm:cxn modelId="{8AC9F8E2-A98A-4818-BE33-CAF3CB1E75D4}" type="presParOf" srcId="{2ACC7D25-1B32-488A-A5F7-94AB8DECECF5}" destId="{E05197A8-3A1E-483C-8E7D-BFCB45B68AFD}" srcOrd="5" destOrd="0" presId="urn:microsoft.com/office/officeart/2005/8/layout/target3"/>
    <dgm:cxn modelId="{E235B50E-C4DE-480E-9E80-C48F2A5CAFBB}" type="presParOf" srcId="{2ACC7D25-1B32-488A-A5F7-94AB8DECECF5}" destId="{52964715-EBEC-4C59-8B38-B37B9C8E3218}" srcOrd="6" destOrd="0" presId="urn:microsoft.com/office/officeart/2005/8/layout/target3"/>
    <dgm:cxn modelId="{CACB70C9-8F33-46E9-B155-8D232EF4317F}" type="presParOf" srcId="{2ACC7D25-1B32-488A-A5F7-94AB8DECECF5}" destId="{6F7D7112-6444-48C4-BFA5-02895CF690C8}" srcOrd="7" destOrd="0" presId="urn:microsoft.com/office/officeart/2005/8/layout/target3"/>
    <dgm:cxn modelId="{6424B8EA-8FFF-4385-987C-5BA82F4C2919}" type="presParOf" srcId="{2ACC7D25-1B32-488A-A5F7-94AB8DECECF5}" destId="{C3DEA6D8-EFF8-402D-90E2-3BF80091FC6E}" srcOrd="8" destOrd="0" presId="urn:microsoft.com/office/officeart/2005/8/layout/target3"/>
    <dgm:cxn modelId="{AC02A4E6-2D75-4233-8B93-9AE22ED2CC7E}" type="presParOf" srcId="{2ACC7D25-1B32-488A-A5F7-94AB8DECECF5}" destId="{7D225FDF-4E87-4AD3-88D1-EEC4DA800192}" srcOrd="9" destOrd="0" presId="urn:microsoft.com/office/officeart/2005/8/layout/target3"/>
    <dgm:cxn modelId="{DC8403D1-6DAE-4A6C-8102-89D91369FB50}" type="presParOf" srcId="{2ACC7D25-1B32-488A-A5F7-94AB8DECECF5}" destId="{FDAFFCF3-00C4-4972-B334-1AD380B5EAA7}" srcOrd="10" destOrd="0" presId="urn:microsoft.com/office/officeart/2005/8/layout/target3"/>
    <dgm:cxn modelId="{59F2B2E7-7840-4810-AF40-C3ABD9D47679}" type="presParOf" srcId="{2ACC7D25-1B32-488A-A5F7-94AB8DECECF5}" destId="{4AD41DA2-17D6-46B9-85C7-098CDA553D80}" srcOrd="11" destOrd="0" presId="urn:microsoft.com/office/officeart/2005/8/layout/target3"/>
    <dgm:cxn modelId="{004AA8E9-4187-4B01-96F8-074503EE819F}" type="presParOf" srcId="{2ACC7D25-1B32-488A-A5F7-94AB8DECECF5}" destId="{84993C8A-677B-4ED3-B385-158900C3B8F5}" srcOrd="12" destOrd="0" presId="urn:microsoft.com/office/officeart/2005/8/layout/target3"/>
    <dgm:cxn modelId="{F47C85E4-BC95-4FCB-9506-0B27B73BDC36}" type="presParOf" srcId="{2ACC7D25-1B32-488A-A5F7-94AB8DECECF5}" destId="{6E3E1EC5-D55A-4FE6-8814-933B41208D24}" srcOrd="13" destOrd="0" presId="urn:microsoft.com/office/officeart/2005/8/layout/target3"/>
    <dgm:cxn modelId="{E5D47BAB-20E8-4150-B0F7-A53D85E02B19}" type="presParOf" srcId="{2ACC7D25-1B32-488A-A5F7-94AB8DECECF5}" destId="{CA0938E5-7915-4E6C-BCB3-18EE7DB3E83B}" srcOrd="14" destOrd="0" presId="urn:microsoft.com/office/officeart/2005/8/layout/target3"/>
    <dgm:cxn modelId="{AF25A0F5-D291-4BE6-8DC7-8CB5477A6812}" type="presParOf" srcId="{2ACC7D25-1B32-488A-A5F7-94AB8DECECF5}" destId="{12DF491F-FE2A-4BDF-BB1F-6B63FF17881B}" srcOrd="15" destOrd="0" presId="urn:microsoft.com/office/officeart/2005/8/layout/target3"/>
    <dgm:cxn modelId="{43A1863B-0770-4630-8E21-52CB7703DE9A}" type="presParOf" srcId="{2ACC7D25-1B32-488A-A5F7-94AB8DECECF5}" destId="{77F4E9EC-FC39-4596-8164-04A9796F98B7}" srcOrd="16" destOrd="0" presId="urn:microsoft.com/office/officeart/2005/8/layout/target3"/>
    <dgm:cxn modelId="{CA7C0BB0-8614-4737-A573-C482EAEBE600}" type="presParOf" srcId="{2ACC7D25-1B32-488A-A5F7-94AB8DECECF5}" destId="{91D06407-4E7D-4969-A7D1-49AF2B76C70B}" srcOrd="17" destOrd="0" presId="urn:microsoft.com/office/officeart/2005/8/layout/target3"/>
    <dgm:cxn modelId="{85839BC5-0769-48ED-BA88-8C31640963B0}" type="presParOf" srcId="{2ACC7D25-1B32-488A-A5F7-94AB8DECECF5}" destId="{85ED9CA8-7890-4F28-B3BB-9526251FD346}" srcOrd="18" destOrd="0" presId="urn:microsoft.com/office/officeart/2005/8/layout/target3"/>
    <dgm:cxn modelId="{1C8F8B0D-9A04-4DDE-BF1F-42822DCE5C69}" type="presParOf" srcId="{2ACC7D25-1B32-488A-A5F7-94AB8DECECF5}" destId="{7E846598-35ED-4E41-A20D-984AF83B63F1}" srcOrd="19" destOrd="0" presId="urn:microsoft.com/office/officeart/2005/8/layout/target3"/>
    <dgm:cxn modelId="{52B3F015-98CB-4CA9-9C11-B14FE4B3F010}" type="presParOf" srcId="{2ACC7D25-1B32-488A-A5F7-94AB8DECECF5}" destId="{127AF196-ECB4-49E7-8F0F-977C766CAE1E}" srcOrd="20" destOrd="0" presId="urn:microsoft.com/office/officeart/2005/8/layout/target3"/>
    <dgm:cxn modelId="{5EC478D5-2FD7-4F49-91DD-A2B7469C8AE5}" type="presParOf" srcId="{2ACC7D25-1B32-488A-A5F7-94AB8DECECF5}" destId="{5CC8FE8A-068E-4785-A53D-0F32611EFC1D}" srcOrd="21" destOrd="0" presId="urn:microsoft.com/office/officeart/2005/8/layout/target3"/>
    <dgm:cxn modelId="{39A9CE4E-F10B-46CB-9F3C-776E2DA2360E}" type="presParOf" srcId="{2ACC7D25-1B32-488A-A5F7-94AB8DECECF5}" destId="{7E6E5595-3D9B-41CE-BA18-C7DCF01A224F}" srcOrd="22" destOrd="0" presId="urn:microsoft.com/office/officeart/2005/8/layout/target3"/>
    <dgm:cxn modelId="{85C5492A-4E40-490A-90F6-09BA8E4B4F40}" type="presParOf" srcId="{2ACC7D25-1B32-488A-A5F7-94AB8DECECF5}" destId="{645D6958-C971-4C9A-A89E-2EC6C55090B6}" srcOrd="23" destOrd="0" presId="urn:microsoft.com/office/officeart/2005/8/layout/target3"/>
    <dgm:cxn modelId="{8ACD89D4-024D-48F9-A8F5-5BC88A532BA2}" type="presParOf" srcId="{2ACC7D25-1B32-488A-A5F7-94AB8DECECF5}" destId="{877340B0-AFA2-4612-9B5C-734FF956CFFA}" srcOrd="24" destOrd="0" presId="urn:microsoft.com/office/officeart/2005/8/layout/target3"/>
    <dgm:cxn modelId="{038D2C6D-12AB-4970-90BA-8866D8786B52}" type="presParOf" srcId="{2ACC7D25-1B32-488A-A5F7-94AB8DECECF5}" destId="{287ECADD-838F-40F3-B2CA-96FA69163DA2}" srcOrd="25" destOrd="0" presId="urn:microsoft.com/office/officeart/2005/8/layout/target3"/>
    <dgm:cxn modelId="{DEA2D7E5-B499-41BF-BDB7-0D4E89676BA2}" type="presParOf" srcId="{2ACC7D25-1B32-488A-A5F7-94AB8DECECF5}" destId="{4DC2FE2D-7148-4187-99F9-D50687D77400}" srcOrd="26" destOrd="0" presId="urn:microsoft.com/office/officeart/2005/8/layout/target3"/>
    <dgm:cxn modelId="{27B7B580-A9A6-4C7B-80D0-92D0445286C6}" type="presParOf" srcId="{2ACC7D25-1B32-488A-A5F7-94AB8DECECF5}" destId="{1BFF40CB-B6FC-4B51-89F3-DC814124DA14}" srcOrd="27"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53B0D7-3535-4733-9E5C-228D83DD997A}"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sv-SE"/>
        </a:p>
      </dgm:t>
    </dgm:pt>
    <dgm:pt modelId="{A7E9A6CC-36E6-4A8B-B8CE-B11232722C36}">
      <dgm:prSet/>
      <dgm:spPr/>
      <dgm:t>
        <a:bodyPr/>
        <a:lstStyle/>
        <a:p>
          <a:pPr rtl="0"/>
          <a:endParaRPr lang="sv-SE" dirty="0"/>
        </a:p>
      </dgm:t>
    </dgm:pt>
    <dgm:pt modelId="{064AB8AD-439C-478F-B599-10B268885C9A}" type="parTrans" cxnId="{322CFAC0-792F-4BA9-A7C0-98788E49F243}">
      <dgm:prSet/>
      <dgm:spPr/>
      <dgm:t>
        <a:bodyPr/>
        <a:lstStyle/>
        <a:p>
          <a:endParaRPr lang="sv-SE"/>
        </a:p>
      </dgm:t>
    </dgm:pt>
    <dgm:pt modelId="{759F6467-A787-41C5-A9D5-07B6FBEAB97B}" type="sibTrans" cxnId="{322CFAC0-792F-4BA9-A7C0-98788E49F243}">
      <dgm:prSet/>
      <dgm:spPr/>
      <dgm:t>
        <a:bodyPr/>
        <a:lstStyle/>
        <a:p>
          <a:endParaRPr lang="sv-SE"/>
        </a:p>
      </dgm:t>
    </dgm:pt>
    <dgm:pt modelId="{8884F9E9-75FE-4AFA-8435-FDD2807CFB9E}">
      <dgm:prSet/>
      <dgm:spPr/>
      <dgm:t>
        <a:bodyPr/>
        <a:lstStyle/>
        <a:p>
          <a:pPr rtl="0"/>
          <a:r>
            <a:rPr lang="sv-SE" dirty="0" smtClean="0"/>
            <a:t>EU Peer Review on HFA and </a:t>
          </a:r>
          <a:r>
            <a:rPr lang="sv-SE" dirty="0" err="1" smtClean="0"/>
            <a:t>other</a:t>
          </a:r>
          <a:r>
            <a:rPr lang="sv-SE" dirty="0" smtClean="0"/>
            <a:t> </a:t>
          </a:r>
          <a:r>
            <a:rPr lang="sv-SE" dirty="0" err="1" smtClean="0"/>
            <a:t>topics</a:t>
          </a:r>
          <a:endParaRPr lang="sv-SE" dirty="0"/>
        </a:p>
      </dgm:t>
    </dgm:pt>
    <dgm:pt modelId="{5074BB8D-9F27-4B73-962D-49E7CCD19E81}" type="parTrans" cxnId="{A5A27D6C-8B54-4002-AD6E-10C050B1DFF6}">
      <dgm:prSet/>
      <dgm:spPr/>
      <dgm:t>
        <a:bodyPr/>
        <a:lstStyle/>
        <a:p>
          <a:endParaRPr lang="sv-SE"/>
        </a:p>
      </dgm:t>
    </dgm:pt>
    <dgm:pt modelId="{249C9AC0-7ADD-4EFF-9B38-1E5945BD0C9D}" type="sibTrans" cxnId="{A5A27D6C-8B54-4002-AD6E-10C050B1DFF6}">
      <dgm:prSet/>
      <dgm:spPr/>
      <dgm:t>
        <a:bodyPr/>
        <a:lstStyle/>
        <a:p>
          <a:endParaRPr lang="sv-SE"/>
        </a:p>
      </dgm:t>
    </dgm:pt>
    <dgm:pt modelId="{BA630DFE-58CF-45CE-B1FA-E7B0DF8EA42F}">
      <dgm:prSet/>
      <dgm:spPr/>
      <dgm:t>
        <a:bodyPr/>
        <a:lstStyle/>
        <a:p>
          <a:pPr rtl="0"/>
          <a:r>
            <a:rPr lang="sv-SE" smtClean="0"/>
            <a:t>EU Financed Projects </a:t>
          </a:r>
          <a:endParaRPr lang="sv-SE"/>
        </a:p>
      </dgm:t>
    </dgm:pt>
    <dgm:pt modelId="{99530A2B-4291-4638-905D-251178A5062C}" type="parTrans" cxnId="{03DCECF6-CC99-4A40-9093-B877DF0E9878}">
      <dgm:prSet/>
      <dgm:spPr/>
      <dgm:t>
        <a:bodyPr/>
        <a:lstStyle/>
        <a:p>
          <a:endParaRPr lang="sv-SE"/>
        </a:p>
      </dgm:t>
    </dgm:pt>
    <dgm:pt modelId="{87F569B0-EE85-45B9-8E22-13A9D0ABD9D7}" type="sibTrans" cxnId="{03DCECF6-CC99-4A40-9093-B877DF0E9878}">
      <dgm:prSet/>
      <dgm:spPr/>
      <dgm:t>
        <a:bodyPr/>
        <a:lstStyle/>
        <a:p>
          <a:endParaRPr lang="sv-SE"/>
        </a:p>
      </dgm:t>
    </dgm:pt>
    <dgm:pt modelId="{CF2795E5-CDA6-4BFA-84C4-51478F2BEDE2}">
      <dgm:prSet/>
      <dgm:spPr/>
      <dgm:t>
        <a:bodyPr/>
        <a:lstStyle/>
        <a:p>
          <a:pPr rtl="0"/>
          <a:r>
            <a:rPr lang="sv-SE" smtClean="0"/>
            <a:t>Capacity Building outside Europe</a:t>
          </a:r>
          <a:endParaRPr lang="sv-SE"/>
        </a:p>
      </dgm:t>
    </dgm:pt>
    <dgm:pt modelId="{F0942DB2-1E84-4878-AFBC-2E10433D362E}" type="parTrans" cxnId="{AF4781F6-978A-4417-99CF-839B58E9B427}">
      <dgm:prSet/>
      <dgm:spPr/>
      <dgm:t>
        <a:bodyPr/>
        <a:lstStyle/>
        <a:p>
          <a:endParaRPr lang="sv-SE"/>
        </a:p>
      </dgm:t>
    </dgm:pt>
    <dgm:pt modelId="{CD3F80DC-79C6-43D9-8978-B541D9E3727C}" type="sibTrans" cxnId="{AF4781F6-978A-4417-99CF-839B58E9B427}">
      <dgm:prSet/>
      <dgm:spPr/>
      <dgm:t>
        <a:bodyPr/>
        <a:lstStyle/>
        <a:p>
          <a:endParaRPr lang="sv-SE"/>
        </a:p>
      </dgm:t>
    </dgm:pt>
    <dgm:pt modelId="{84614CDF-4DBB-4A2A-A300-5409233F1856}" type="pres">
      <dgm:prSet presAssocID="{5E53B0D7-3535-4733-9E5C-228D83DD997A}" presName="Name0" presStyleCnt="0">
        <dgm:presLayoutVars>
          <dgm:chMax val="7"/>
          <dgm:dir/>
          <dgm:animLvl val="lvl"/>
          <dgm:resizeHandles val="exact"/>
        </dgm:presLayoutVars>
      </dgm:prSet>
      <dgm:spPr/>
      <dgm:t>
        <a:bodyPr/>
        <a:lstStyle/>
        <a:p>
          <a:endParaRPr lang="sv-SE"/>
        </a:p>
      </dgm:t>
    </dgm:pt>
    <dgm:pt modelId="{DFF96DB2-234D-4544-B7EB-B941B1C94B55}" type="pres">
      <dgm:prSet presAssocID="{A7E9A6CC-36E6-4A8B-B8CE-B11232722C36}" presName="circle1" presStyleLbl="node1" presStyleIdx="0" presStyleCnt="4"/>
      <dgm:spPr/>
      <dgm:t>
        <a:bodyPr/>
        <a:lstStyle/>
        <a:p>
          <a:endParaRPr lang="sv-SE"/>
        </a:p>
      </dgm:t>
    </dgm:pt>
    <dgm:pt modelId="{D9CBE37C-C37D-4444-A7F3-3B4CC24F1212}" type="pres">
      <dgm:prSet presAssocID="{A7E9A6CC-36E6-4A8B-B8CE-B11232722C36}" presName="space" presStyleCnt="0"/>
      <dgm:spPr/>
      <dgm:t>
        <a:bodyPr/>
        <a:lstStyle/>
        <a:p>
          <a:endParaRPr lang="sv-SE"/>
        </a:p>
      </dgm:t>
    </dgm:pt>
    <dgm:pt modelId="{601C725A-CE59-4F38-ADB2-0C93D1F1E14F}" type="pres">
      <dgm:prSet presAssocID="{A7E9A6CC-36E6-4A8B-B8CE-B11232722C36}" presName="rect1" presStyleLbl="alignAcc1" presStyleIdx="0" presStyleCnt="4"/>
      <dgm:spPr/>
      <dgm:t>
        <a:bodyPr/>
        <a:lstStyle/>
        <a:p>
          <a:endParaRPr lang="sv-SE"/>
        </a:p>
      </dgm:t>
    </dgm:pt>
    <dgm:pt modelId="{5C881B6E-857F-4416-B13E-F0458C620D3C}" type="pres">
      <dgm:prSet presAssocID="{8884F9E9-75FE-4AFA-8435-FDD2807CFB9E}" presName="vertSpace2" presStyleLbl="node1" presStyleIdx="0" presStyleCnt="4"/>
      <dgm:spPr/>
      <dgm:t>
        <a:bodyPr/>
        <a:lstStyle/>
        <a:p>
          <a:endParaRPr lang="sv-SE"/>
        </a:p>
      </dgm:t>
    </dgm:pt>
    <dgm:pt modelId="{30B9C28F-A7DB-4BF4-B8D1-718E7CADCAA9}" type="pres">
      <dgm:prSet presAssocID="{8884F9E9-75FE-4AFA-8435-FDD2807CFB9E}" presName="circle2" presStyleLbl="node1" presStyleIdx="1" presStyleCnt="4"/>
      <dgm:spPr/>
      <dgm:t>
        <a:bodyPr/>
        <a:lstStyle/>
        <a:p>
          <a:endParaRPr lang="sv-SE"/>
        </a:p>
      </dgm:t>
    </dgm:pt>
    <dgm:pt modelId="{32CAABB4-833F-4CE9-BDC4-16A48EEFCED9}" type="pres">
      <dgm:prSet presAssocID="{8884F9E9-75FE-4AFA-8435-FDD2807CFB9E}" presName="rect2" presStyleLbl="alignAcc1" presStyleIdx="1" presStyleCnt="4"/>
      <dgm:spPr/>
      <dgm:t>
        <a:bodyPr/>
        <a:lstStyle/>
        <a:p>
          <a:endParaRPr lang="sv-SE"/>
        </a:p>
      </dgm:t>
    </dgm:pt>
    <dgm:pt modelId="{14787DAC-49DA-4217-B38B-F5CF03AB278E}" type="pres">
      <dgm:prSet presAssocID="{BA630DFE-58CF-45CE-B1FA-E7B0DF8EA42F}" presName="vertSpace3" presStyleLbl="node1" presStyleIdx="1" presStyleCnt="4"/>
      <dgm:spPr/>
      <dgm:t>
        <a:bodyPr/>
        <a:lstStyle/>
        <a:p>
          <a:endParaRPr lang="sv-SE"/>
        </a:p>
      </dgm:t>
    </dgm:pt>
    <dgm:pt modelId="{36FCCA6D-8963-4702-8CBC-E4965C56725D}" type="pres">
      <dgm:prSet presAssocID="{BA630DFE-58CF-45CE-B1FA-E7B0DF8EA42F}" presName="circle3" presStyleLbl="node1" presStyleIdx="2" presStyleCnt="4"/>
      <dgm:spPr/>
      <dgm:t>
        <a:bodyPr/>
        <a:lstStyle/>
        <a:p>
          <a:endParaRPr lang="sv-SE"/>
        </a:p>
      </dgm:t>
    </dgm:pt>
    <dgm:pt modelId="{78F44896-5532-4909-9A85-8C642EE5A200}" type="pres">
      <dgm:prSet presAssocID="{BA630DFE-58CF-45CE-B1FA-E7B0DF8EA42F}" presName="rect3" presStyleLbl="alignAcc1" presStyleIdx="2" presStyleCnt="4"/>
      <dgm:spPr/>
      <dgm:t>
        <a:bodyPr/>
        <a:lstStyle/>
        <a:p>
          <a:endParaRPr lang="sv-SE"/>
        </a:p>
      </dgm:t>
    </dgm:pt>
    <dgm:pt modelId="{DB463A7C-9279-49F7-A25F-C4EF72793387}" type="pres">
      <dgm:prSet presAssocID="{CF2795E5-CDA6-4BFA-84C4-51478F2BEDE2}" presName="vertSpace4" presStyleLbl="node1" presStyleIdx="2" presStyleCnt="4"/>
      <dgm:spPr/>
      <dgm:t>
        <a:bodyPr/>
        <a:lstStyle/>
        <a:p>
          <a:endParaRPr lang="sv-SE"/>
        </a:p>
      </dgm:t>
    </dgm:pt>
    <dgm:pt modelId="{0F02E444-AE41-42B3-9237-505719CC59DE}" type="pres">
      <dgm:prSet presAssocID="{CF2795E5-CDA6-4BFA-84C4-51478F2BEDE2}" presName="circle4" presStyleLbl="node1" presStyleIdx="3" presStyleCnt="4"/>
      <dgm:spPr/>
      <dgm:t>
        <a:bodyPr/>
        <a:lstStyle/>
        <a:p>
          <a:endParaRPr lang="sv-SE"/>
        </a:p>
      </dgm:t>
    </dgm:pt>
    <dgm:pt modelId="{BB5707D4-70CF-4AB4-BB51-2B15DFCC8FA3}" type="pres">
      <dgm:prSet presAssocID="{CF2795E5-CDA6-4BFA-84C4-51478F2BEDE2}" presName="rect4" presStyleLbl="alignAcc1" presStyleIdx="3" presStyleCnt="4"/>
      <dgm:spPr/>
      <dgm:t>
        <a:bodyPr/>
        <a:lstStyle/>
        <a:p>
          <a:endParaRPr lang="sv-SE"/>
        </a:p>
      </dgm:t>
    </dgm:pt>
    <dgm:pt modelId="{6D68779F-37FF-40F1-A401-38DFBEA75D93}" type="pres">
      <dgm:prSet presAssocID="{A7E9A6CC-36E6-4A8B-B8CE-B11232722C36}" presName="rect1ParTxNoCh" presStyleLbl="alignAcc1" presStyleIdx="3" presStyleCnt="4">
        <dgm:presLayoutVars>
          <dgm:chMax val="1"/>
          <dgm:bulletEnabled val="1"/>
        </dgm:presLayoutVars>
      </dgm:prSet>
      <dgm:spPr/>
      <dgm:t>
        <a:bodyPr/>
        <a:lstStyle/>
        <a:p>
          <a:endParaRPr lang="sv-SE"/>
        </a:p>
      </dgm:t>
    </dgm:pt>
    <dgm:pt modelId="{77B0CDD1-739C-4CA2-BA69-A770FD129FBF}" type="pres">
      <dgm:prSet presAssocID="{8884F9E9-75FE-4AFA-8435-FDD2807CFB9E}" presName="rect2ParTxNoCh" presStyleLbl="alignAcc1" presStyleIdx="3" presStyleCnt="4">
        <dgm:presLayoutVars>
          <dgm:chMax val="1"/>
          <dgm:bulletEnabled val="1"/>
        </dgm:presLayoutVars>
      </dgm:prSet>
      <dgm:spPr/>
      <dgm:t>
        <a:bodyPr/>
        <a:lstStyle/>
        <a:p>
          <a:endParaRPr lang="sv-SE"/>
        </a:p>
      </dgm:t>
    </dgm:pt>
    <dgm:pt modelId="{2DF9C7BD-BCD3-4527-8708-79D423B321E1}" type="pres">
      <dgm:prSet presAssocID="{BA630DFE-58CF-45CE-B1FA-E7B0DF8EA42F}" presName="rect3ParTxNoCh" presStyleLbl="alignAcc1" presStyleIdx="3" presStyleCnt="4">
        <dgm:presLayoutVars>
          <dgm:chMax val="1"/>
          <dgm:bulletEnabled val="1"/>
        </dgm:presLayoutVars>
      </dgm:prSet>
      <dgm:spPr/>
      <dgm:t>
        <a:bodyPr/>
        <a:lstStyle/>
        <a:p>
          <a:endParaRPr lang="sv-SE"/>
        </a:p>
      </dgm:t>
    </dgm:pt>
    <dgm:pt modelId="{5B808FE8-F556-488D-B2F9-6E076E0588C5}" type="pres">
      <dgm:prSet presAssocID="{CF2795E5-CDA6-4BFA-84C4-51478F2BEDE2}" presName="rect4ParTxNoCh" presStyleLbl="alignAcc1" presStyleIdx="3" presStyleCnt="4">
        <dgm:presLayoutVars>
          <dgm:chMax val="1"/>
          <dgm:bulletEnabled val="1"/>
        </dgm:presLayoutVars>
      </dgm:prSet>
      <dgm:spPr/>
      <dgm:t>
        <a:bodyPr/>
        <a:lstStyle/>
        <a:p>
          <a:endParaRPr lang="sv-SE"/>
        </a:p>
      </dgm:t>
    </dgm:pt>
  </dgm:ptLst>
  <dgm:cxnLst>
    <dgm:cxn modelId="{AC12F7A7-243A-4ACA-B763-2EBB347F1B79}" type="presOf" srcId="{CF2795E5-CDA6-4BFA-84C4-51478F2BEDE2}" destId="{5B808FE8-F556-488D-B2F9-6E076E0588C5}" srcOrd="1" destOrd="0" presId="urn:microsoft.com/office/officeart/2005/8/layout/target3"/>
    <dgm:cxn modelId="{A5A27D6C-8B54-4002-AD6E-10C050B1DFF6}" srcId="{5E53B0D7-3535-4733-9E5C-228D83DD997A}" destId="{8884F9E9-75FE-4AFA-8435-FDD2807CFB9E}" srcOrd="1" destOrd="0" parTransId="{5074BB8D-9F27-4B73-962D-49E7CCD19E81}" sibTransId="{249C9AC0-7ADD-4EFF-9B38-1E5945BD0C9D}"/>
    <dgm:cxn modelId="{B4211063-F3DE-48DE-BFA5-6B945314C6CB}" type="presOf" srcId="{BA630DFE-58CF-45CE-B1FA-E7B0DF8EA42F}" destId="{78F44896-5532-4909-9A85-8C642EE5A200}" srcOrd="0" destOrd="0" presId="urn:microsoft.com/office/officeart/2005/8/layout/target3"/>
    <dgm:cxn modelId="{42BC27F8-B299-41EF-A2BE-A9510AA2BF72}" type="presOf" srcId="{CF2795E5-CDA6-4BFA-84C4-51478F2BEDE2}" destId="{BB5707D4-70CF-4AB4-BB51-2B15DFCC8FA3}" srcOrd="0" destOrd="0" presId="urn:microsoft.com/office/officeart/2005/8/layout/target3"/>
    <dgm:cxn modelId="{686A2D51-77D0-4EBF-A34F-F4977FF22770}" type="presOf" srcId="{A7E9A6CC-36E6-4A8B-B8CE-B11232722C36}" destId="{601C725A-CE59-4F38-ADB2-0C93D1F1E14F}" srcOrd="0" destOrd="0" presId="urn:microsoft.com/office/officeart/2005/8/layout/target3"/>
    <dgm:cxn modelId="{1B9A8BC1-F78A-4260-9153-76366D7A1387}" type="presOf" srcId="{8884F9E9-75FE-4AFA-8435-FDD2807CFB9E}" destId="{32CAABB4-833F-4CE9-BDC4-16A48EEFCED9}" srcOrd="0" destOrd="0" presId="urn:microsoft.com/office/officeart/2005/8/layout/target3"/>
    <dgm:cxn modelId="{11F3ADB3-D08B-46CF-AD75-A090CDE86669}" type="presOf" srcId="{8884F9E9-75FE-4AFA-8435-FDD2807CFB9E}" destId="{77B0CDD1-739C-4CA2-BA69-A770FD129FBF}" srcOrd="1" destOrd="0" presId="urn:microsoft.com/office/officeart/2005/8/layout/target3"/>
    <dgm:cxn modelId="{322CFAC0-792F-4BA9-A7C0-98788E49F243}" srcId="{5E53B0D7-3535-4733-9E5C-228D83DD997A}" destId="{A7E9A6CC-36E6-4A8B-B8CE-B11232722C36}" srcOrd="0" destOrd="0" parTransId="{064AB8AD-439C-478F-B599-10B268885C9A}" sibTransId="{759F6467-A787-41C5-A9D5-07B6FBEAB97B}"/>
    <dgm:cxn modelId="{03DCECF6-CC99-4A40-9093-B877DF0E9878}" srcId="{5E53B0D7-3535-4733-9E5C-228D83DD997A}" destId="{BA630DFE-58CF-45CE-B1FA-E7B0DF8EA42F}" srcOrd="2" destOrd="0" parTransId="{99530A2B-4291-4638-905D-251178A5062C}" sibTransId="{87F569B0-EE85-45B9-8E22-13A9D0ABD9D7}"/>
    <dgm:cxn modelId="{AF4781F6-978A-4417-99CF-839B58E9B427}" srcId="{5E53B0D7-3535-4733-9E5C-228D83DD997A}" destId="{CF2795E5-CDA6-4BFA-84C4-51478F2BEDE2}" srcOrd="3" destOrd="0" parTransId="{F0942DB2-1E84-4878-AFBC-2E10433D362E}" sibTransId="{CD3F80DC-79C6-43D9-8978-B541D9E3727C}"/>
    <dgm:cxn modelId="{0861F6F6-7A8B-442E-86EE-378163EC19F3}" type="presOf" srcId="{BA630DFE-58CF-45CE-B1FA-E7B0DF8EA42F}" destId="{2DF9C7BD-BCD3-4527-8708-79D423B321E1}" srcOrd="1" destOrd="0" presId="urn:microsoft.com/office/officeart/2005/8/layout/target3"/>
    <dgm:cxn modelId="{543A9FC0-1C08-4AD3-A439-65ED696BBFFC}" type="presOf" srcId="{5E53B0D7-3535-4733-9E5C-228D83DD997A}" destId="{84614CDF-4DBB-4A2A-A300-5409233F1856}" srcOrd="0" destOrd="0" presId="urn:microsoft.com/office/officeart/2005/8/layout/target3"/>
    <dgm:cxn modelId="{EBCC4378-7BC8-4D46-B49D-E6516AB92AC3}" type="presOf" srcId="{A7E9A6CC-36E6-4A8B-B8CE-B11232722C36}" destId="{6D68779F-37FF-40F1-A401-38DFBEA75D93}" srcOrd="1" destOrd="0" presId="urn:microsoft.com/office/officeart/2005/8/layout/target3"/>
    <dgm:cxn modelId="{CF26DAF8-E371-45A1-866B-EB7BE6309A6B}" type="presParOf" srcId="{84614CDF-4DBB-4A2A-A300-5409233F1856}" destId="{DFF96DB2-234D-4544-B7EB-B941B1C94B55}" srcOrd="0" destOrd="0" presId="urn:microsoft.com/office/officeart/2005/8/layout/target3"/>
    <dgm:cxn modelId="{CCE58F62-D1CA-4E72-90C9-A99FA5823B82}" type="presParOf" srcId="{84614CDF-4DBB-4A2A-A300-5409233F1856}" destId="{D9CBE37C-C37D-4444-A7F3-3B4CC24F1212}" srcOrd="1" destOrd="0" presId="urn:microsoft.com/office/officeart/2005/8/layout/target3"/>
    <dgm:cxn modelId="{9D617B9A-FBEC-4965-A862-360BA4F38516}" type="presParOf" srcId="{84614CDF-4DBB-4A2A-A300-5409233F1856}" destId="{601C725A-CE59-4F38-ADB2-0C93D1F1E14F}" srcOrd="2" destOrd="0" presId="urn:microsoft.com/office/officeart/2005/8/layout/target3"/>
    <dgm:cxn modelId="{D38E3C00-2B04-4834-AD31-A50914C39DC3}" type="presParOf" srcId="{84614CDF-4DBB-4A2A-A300-5409233F1856}" destId="{5C881B6E-857F-4416-B13E-F0458C620D3C}" srcOrd="3" destOrd="0" presId="urn:microsoft.com/office/officeart/2005/8/layout/target3"/>
    <dgm:cxn modelId="{EBFDACE4-1E65-45BA-9DD3-126A3118E327}" type="presParOf" srcId="{84614CDF-4DBB-4A2A-A300-5409233F1856}" destId="{30B9C28F-A7DB-4BF4-B8D1-718E7CADCAA9}" srcOrd="4" destOrd="0" presId="urn:microsoft.com/office/officeart/2005/8/layout/target3"/>
    <dgm:cxn modelId="{075C8CF8-317A-40E1-87AA-00C3DBCC71C0}" type="presParOf" srcId="{84614CDF-4DBB-4A2A-A300-5409233F1856}" destId="{32CAABB4-833F-4CE9-BDC4-16A48EEFCED9}" srcOrd="5" destOrd="0" presId="urn:microsoft.com/office/officeart/2005/8/layout/target3"/>
    <dgm:cxn modelId="{13BB3C51-F583-4444-BCD1-AE60F8627289}" type="presParOf" srcId="{84614CDF-4DBB-4A2A-A300-5409233F1856}" destId="{14787DAC-49DA-4217-B38B-F5CF03AB278E}" srcOrd="6" destOrd="0" presId="urn:microsoft.com/office/officeart/2005/8/layout/target3"/>
    <dgm:cxn modelId="{3D2F5A0C-54A8-498A-82D6-0D831C0E80E9}" type="presParOf" srcId="{84614CDF-4DBB-4A2A-A300-5409233F1856}" destId="{36FCCA6D-8963-4702-8CBC-E4965C56725D}" srcOrd="7" destOrd="0" presId="urn:microsoft.com/office/officeart/2005/8/layout/target3"/>
    <dgm:cxn modelId="{0C5CFF45-7E81-4DA6-A2B6-9D924AFD8279}" type="presParOf" srcId="{84614CDF-4DBB-4A2A-A300-5409233F1856}" destId="{78F44896-5532-4909-9A85-8C642EE5A200}" srcOrd="8" destOrd="0" presId="urn:microsoft.com/office/officeart/2005/8/layout/target3"/>
    <dgm:cxn modelId="{BE68A20D-6EE7-4BBC-BC32-8C9B08599B13}" type="presParOf" srcId="{84614CDF-4DBB-4A2A-A300-5409233F1856}" destId="{DB463A7C-9279-49F7-A25F-C4EF72793387}" srcOrd="9" destOrd="0" presId="urn:microsoft.com/office/officeart/2005/8/layout/target3"/>
    <dgm:cxn modelId="{705DC4D3-3329-45D6-9517-94B27ACD76F2}" type="presParOf" srcId="{84614CDF-4DBB-4A2A-A300-5409233F1856}" destId="{0F02E444-AE41-42B3-9237-505719CC59DE}" srcOrd="10" destOrd="0" presId="urn:microsoft.com/office/officeart/2005/8/layout/target3"/>
    <dgm:cxn modelId="{29FF0D6C-F962-4545-A2E1-A749680E2AB7}" type="presParOf" srcId="{84614CDF-4DBB-4A2A-A300-5409233F1856}" destId="{BB5707D4-70CF-4AB4-BB51-2B15DFCC8FA3}" srcOrd="11" destOrd="0" presId="urn:microsoft.com/office/officeart/2005/8/layout/target3"/>
    <dgm:cxn modelId="{60F1C55D-A15A-4379-99A1-66EDD1028167}" type="presParOf" srcId="{84614CDF-4DBB-4A2A-A300-5409233F1856}" destId="{6D68779F-37FF-40F1-A401-38DFBEA75D93}" srcOrd="12" destOrd="0" presId="urn:microsoft.com/office/officeart/2005/8/layout/target3"/>
    <dgm:cxn modelId="{18A120B8-B20A-4639-B515-584AAD2DE927}" type="presParOf" srcId="{84614CDF-4DBB-4A2A-A300-5409233F1856}" destId="{77B0CDD1-739C-4CA2-BA69-A770FD129FBF}" srcOrd="13" destOrd="0" presId="urn:microsoft.com/office/officeart/2005/8/layout/target3"/>
    <dgm:cxn modelId="{D1E197C8-7062-4E8A-A4F3-AC811ACF0E4C}" type="presParOf" srcId="{84614CDF-4DBB-4A2A-A300-5409233F1856}" destId="{2DF9C7BD-BCD3-4527-8708-79D423B321E1}" srcOrd="14" destOrd="0" presId="urn:microsoft.com/office/officeart/2005/8/layout/target3"/>
    <dgm:cxn modelId="{BA7E8A54-941C-47DB-8E4B-477C25464460}" type="presParOf" srcId="{84614CDF-4DBB-4A2A-A300-5409233F1856}" destId="{5B808FE8-F556-488D-B2F9-6E076E0588C5}" srcOrd="15"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D82E35-467C-4A7D-B34B-17607387193E}">
      <dsp:nvSpPr>
        <dsp:cNvPr id="0" name=""/>
        <dsp:cNvSpPr/>
      </dsp:nvSpPr>
      <dsp:spPr>
        <a:xfrm>
          <a:off x="1841" y="0"/>
          <a:ext cx="1929918" cy="42340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sv-SE" sz="2000" kern="1200" dirty="0" smtClean="0"/>
            <a:t>EU </a:t>
          </a:r>
          <a:r>
            <a:rPr lang="sv-SE" sz="2000" kern="1200" dirty="0" err="1" smtClean="0"/>
            <a:t>Floods</a:t>
          </a:r>
          <a:r>
            <a:rPr lang="sv-SE" sz="2000" kern="1200" dirty="0" smtClean="0"/>
            <a:t> </a:t>
          </a:r>
          <a:r>
            <a:rPr lang="sv-SE" sz="2000" kern="1200" dirty="0" err="1" smtClean="0"/>
            <a:t>Directive</a:t>
          </a:r>
          <a:endParaRPr lang="sv-SE" sz="2000" kern="1200" dirty="0"/>
        </a:p>
      </dsp:txBody>
      <dsp:txXfrm>
        <a:off x="1841" y="1693635"/>
        <a:ext cx="1929918" cy="1693635"/>
      </dsp:txXfrm>
    </dsp:sp>
    <dsp:sp modelId="{29B3F3E8-4A9C-409B-9A7B-5439362566DC}">
      <dsp:nvSpPr>
        <dsp:cNvPr id="0" name=""/>
        <dsp:cNvSpPr/>
      </dsp:nvSpPr>
      <dsp:spPr>
        <a:xfrm>
          <a:off x="261824" y="254045"/>
          <a:ext cx="1409951" cy="1409951"/>
        </a:xfrm>
        <a:prstGeom prst="ellipse">
          <a:avLst/>
        </a:prstGeom>
        <a:blipFill>
          <a:blip xmlns:r="http://schemas.openxmlformats.org/officeDocument/2006/relationships" r:embed="rId1" cstate="prin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925980-0415-4EE2-B889-A431535A2A99}">
      <dsp:nvSpPr>
        <dsp:cNvPr id="0" name=""/>
        <dsp:cNvSpPr/>
      </dsp:nvSpPr>
      <dsp:spPr>
        <a:xfrm>
          <a:off x="1989657" y="0"/>
          <a:ext cx="1929918" cy="42340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sv-SE" sz="2000" kern="1200" dirty="0" smtClean="0"/>
            <a:t>EU </a:t>
          </a:r>
          <a:r>
            <a:rPr lang="sv-SE" sz="2000" kern="1200" dirty="0" err="1" smtClean="0"/>
            <a:t>Critical</a:t>
          </a:r>
          <a:r>
            <a:rPr lang="sv-SE" sz="2000" kern="1200" dirty="0" smtClean="0"/>
            <a:t> </a:t>
          </a:r>
          <a:r>
            <a:rPr lang="sv-SE" sz="2000" kern="1200" dirty="0" err="1" smtClean="0"/>
            <a:t>Infrastructure</a:t>
          </a:r>
          <a:r>
            <a:rPr lang="sv-SE" sz="2000" kern="1200" dirty="0" smtClean="0"/>
            <a:t> </a:t>
          </a:r>
          <a:r>
            <a:rPr lang="sv-SE" sz="2000" kern="1200" dirty="0" err="1" smtClean="0"/>
            <a:t>Protection</a:t>
          </a:r>
          <a:r>
            <a:rPr lang="sv-SE" sz="2000" kern="1200" dirty="0" smtClean="0"/>
            <a:t> </a:t>
          </a:r>
          <a:r>
            <a:rPr lang="sv-SE" sz="2000" kern="1200" dirty="0" err="1" smtClean="0"/>
            <a:t>Directive</a:t>
          </a:r>
          <a:endParaRPr lang="sv-SE" sz="2000" kern="1200" dirty="0"/>
        </a:p>
      </dsp:txBody>
      <dsp:txXfrm>
        <a:off x="1989657" y="1693635"/>
        <a:ext cx="1929918" cy="1693635"/>
      </dsp:txXfrm>
    </dsp:sp>
    <dsp:sp modelId="{3D7CE450-BB50-4DEA-9450-D83CD3A62D2E}">
      <dsp:nvSpPr>
        <dsp:cNvPr id="0" name=""/>
        <dsp:cNvSpPr/>
      </dsp:nvSpPr>
      <dsp:spPr>
        <a:xfrm>
          <a:off x="2249640" y="254045"/>
          <a:ext cx="1409951" cy="1409951"/>
        </a:xfrm>
        <a:prstGeom prst="ellipse">
          <a:avLst/>
        </a:prstGeom>
        <a:blipFill>
          <a:blip xmlns:r="http://schemas.openxmlformats.org/officeDocument/2006/relationships" r:embed="rId2">
            <a:extLst/>
          </a:blip>
          <a:srcRect/>
          <a:stretch>
            <a:fillRect l="-80000" r="-8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7BD0B5-2174-48E4-A1EE-7C77C9D5CDF9}">
      <dsp:nvSpPr>
        <dsp:cNvPr id="0" name=""/>
        <dsp:cNvSpPr/>
      </dsp:nvSpPr>
      <dsp:spPr>
        <a:xfrm>
          <a:off x="3977472" y="0"/>
          <a:ext cx="1929918" cy="42340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sv-SE" sz="2000" kern="1200" dirty="0" smtClean="0"/>
            <a:t>EU Civil </a:t>
          </a:r>
          <a:r>
            <a:rPr lang="sv-SE" sz="2000" kern="1200" dirty="0" err="1" smtClean="0"/>
            <a:t>Protection</a:t>
          </a:r>
          <a:r>
            <a:rPr lang="sv-SE" sz="2000" kern="1200" dirty="0" smtClean="0"/>
            <a:t> </a:t>
          </a:r>
          <a:r>
            <a:rPr lang="sv-SE" sz="2000" kern="1200" dirty="0" err="1" smtClean="0"/>
            <a:t>Act</a:t>
          </a:r>
          <a:r>
            <a:rPr lang="sv-SE" sz="2000" kern="1200" dirty="0" smtClean="0"/>
            <a:t> </a:t>
          </a:r>
          <a:r>
            <a:rPr lang="sv-SE" sz="2000" kern="1200" dirty="0" err="1" smtClean="0"/>
            <a:t>includes</a:t>
          </a:r>
          <a:r>
            <a:rPr lang="sv-SE" sz="2000" kern="1200" dirty="0" smtClean="0"/>
            <a:t> Disaster Prevention</a:t>
          </a:r>
          <a:endParaRPr lang="sv-SE" sz="2000" kern="1200" dirty="0"/>
        </a:p>
      </dsp:txBody>
      <dsp:txXfrm>
        <a:off x="3977472" y="1693635"/>
        <a:ext cx="1929918" cy="1693635"/>
      </dsp:txXfrm>
    </dsp:sp>
    <dsp:sp modelId="{DE9D0122-D0A8-4395-B0C3-32E5FA6315CE}">
      <dsp:nvSpPr>
        <dsp:cNvPr id="0" name=""/>
        <dsp:cNvSpPr/>
      </dsp:nvSpPr>
      <dsp:spPr>
        <a:xfrm>
          <a:off x="4237456" y="254045"/>
          <a:ext cx="1409951" cy="1409951"/>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E60F85-2D75-482C-9969-93BE931B3CC4}">
      <dsp:nvSpPr>
        <dsp:cNvPr id="0" name=""/>
        <dsp:cNvSpPr/>
      </dsp:nvSpPr>
      <dsp:spPr>
        <a:xfrm>
          <a:off x="5965288" y="0"/>
          <a:ext cx="1929918" cy="42340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sv-SE" sz="2000" kern="1200" dirty="0" smtClean="0"/>
            <a:t>EU </a:t>
          </a:r>
          <a:r>
            <a:rPr lang="sv-SE" sz="2000" kern="1200" dirty="0" err="1" smtClean="0"/>
            <a:t>Climate</a:t>
          </a:r>
          <a:r>
            <a:rPr lang="sv-SE" sz="2000" kern="1200" dirty="0" smtClean="0"/>
            <a:t> Change Adaptation </a:t>
          </a:r>
          <a:r>
            <a:rPr lang="sv-SE" sz="2000" kern="1200" dirty="0" err="1" smtClean="0"/>
            <a:t>Strategy</a:t>
          </a:r>
          <a:endParaRPr lang="sv-SE" sz="2000" kern="1200" dirty="0"/>
        </a:p>
      </dsp:txBody>
      <dsp:txXfrm>
        <a:off x="5965288" y="1693635"/>
        <a:ext cx="1929918" cy="1693635"/>
      </dsp:txXfrm>
    </dsp:sp>
    <dsp:sp modelId="{90434565-3234-473B-9CA7-05318BB40826}">
      <dsp:nvSpPr>
        <dsp:cNvPr id="0" name=""/>
        <dsp:cNvSpPr/>
      </dsp:nvSpPr>
      <dsp:spPr>
        <a:xfrm>
          <a:off x="6225271" y="254045"/>
          <a:ext cx="1409951" cy="1409951"/>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652C0D-E0A9-4B78-A9D7-B0240A288070}">
      <dsp:nvSpPr>
        <dsp:cNvPr id="0" name=""/>
        <dsp:cNvSpPr/>
      </dsp:nvSpPr>
      <dsp:spPr>
        <a:xfrm>
          <a:off x="315881" y="3387271"/>
          <a:ext cx="7265284" cy="635113"/>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D82E35-467C-4A7D-B34B-17607387193E}">
      <dsp:nvSpPr>
        <dsp:cNvPr id="0" name=""/>
        <dsp:cNvSpPr/>
      </dsp:nvSpPr>
      <dsp:spPr>
        <a:xfrm>
          <a:off x="1658" y="0"/>
          <a:ext cx="2579650" cy="42340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sv-SE" sz="2000" kern="1200" dirty="0" smtClean="0"/>
            <a:t>EU Seveso </a:t>
          </a:r>
          <a:r>
            <a:rPr lang="sv-SE" sz="2000" kern="1200" dirty="0" err="1" smtClean="0"/>
            <a:t>Directive</a:t>
          </a:r>
          <a:endParaRPr lang="sv-SE" sz="2000" kern="1200" dirty="0" smtClean="0"/>
        </a:p>
        <a:p>
          <a:pPr lvl="0" algn="ctr" defTabSz="889000" rtl="0">
            <a:lnSpc>
              <a:spcPct val="90000"/>
            </a:lnSpc>
            <a:spcBef>
              <a:spcPct val="0"/>
            </a:spcBef>
            <a:spcAft>
              <a:spcPct val="35000"/>
            </a:spcAft>
          </a:pPr>
          <a:r>
            <a:rPr lang="sv-SE" sz="2000" kern="1200" dirty="0" smtClean="0"/>
            <a:t>(</a:t>
          </a:r>
          <a:r>
            <a:rPr lang="sv-SE" sz="2000" kern="1200" dirty="0" err="1" smtClean="0"/>
            <a:t>Safety</a:t>
          </a:r>
          <a:r>
            <a:rPr lang="sv-SE" sz="2000" kern="1200" dirty="0" smtClean="0"/>
            <a:t> at </a:t>
          </a:r>
          <a:r>
            <a:rPr lang="sv-SE" sz="2000" kern="1200" dirty="0" err="1" smtClean="0"/>
            <a:t>industrial</a:t>
          </a:r>
          <a:r>
            <a:rPr lang="sv-SE" sz="2000" kern="1200" dirty="0" smtClean="0"/>
            <a:t> plants)</a:t>
          </a:r>
          <a:endParaRPr lang="sv-SE" sz="2000" kern="1200" dirty="0"/>
        </a:p>
      </dsp:txBody>
      <dsp:txXfrm>
        <a:off x="1658" y="1693635"/>
        <a:ext cx="2579650" cy="1693635"/>
      </dsp:txXfrm>
    </dsp:sp>
    <dsp:sp modelId="{29B3F3E8-4A9C-409B-9A7B-5439362566DC}">
      <dsp:nvSpPr>
        <dsp:cNvPr id="0" name=""/>
        <dsp:cNvSpPr/>
      </dsp:nvSpPr>
      <dsp:spPr>
        <a:xfrm>
          <a:off x="586507" y="254045"/>
          <a:ext cx="1409951" cy="1409951"/>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925980-0415-4EE2-B889-A431535A2A99}">
      <dsp:nvSpPr>
        <dsp:cNvPr id="0" name=""/>
        <dsp:cNvSpPr/>
      </dsp:nvSpPr>
      <dsp:spPr>
        <a:xfrm>
          <a:off x="2658698" y="0"/>
          <a:ext cx="2579650" cy="42340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sv-SE" sz="2000" kern="1200" dirty="0" smtClean="0"/>
            <a:t>EU Information </a:t>
          </a:r>
          <a:r>
            <a:rPr lang="sv-SE" sz="2000" kern="1200" dirty="0" err="1" smtClean="0"/>
            <a:t>Security</a:t>
          </a:r>
          <a:endParaRPr lang="sv-SE" sz="2000" kern="1200" dirty="0" smtClean="0"/>
        </a:p>
        <a:p>
          <a:pPr lvl="0" algn="ctr" defTabSz="889000" rtl="0">
            <a:lnSpc>
              <a:spcPct val="90000"/>
            </a:lnSpc>
            <a:spcBef>
              <a:spcPct val="0"/>
            </a:spcBef>
            <a:spcAft>
              <a:spcPct val="35000"/>
            </a:spcAft>
          </a:pPr>
          <a:r>
            <a:rPr lang="sv-SE" sz="2000" kern="1200" dirty="0" smtClean="0"/>
            <a:t> </a:t>
          </a:r>
          <a:endParaRPr lang="sv-SE" sz="2000" kern="1200" dirty="0"/>
        </a:p>
      </dsp:txBody>
      <dsp:txXfrm>
        <a:off x="2658698" y="1693635"/>
        <a:ext cx="2579650" cy="1693635"/>
      </dsp:txXfrm>
    </dsp:sp>
    <dsp:sp modelId="{3D7CE450-BB50-4DEA-9450-D83CD3A62D2E}">
      <dsp:nvSpPr>
        <dsp:cNvPr id="0" name=""/>
        <dsp:cNvSpPr/>
      </dsp:nvSpPr>
      <dsp:spPr>
        <a:xfrm>
          <a:off x="3243548" y="254045"/>
          <a:ext cx="1409951" cy="1409951"/>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7BD0B5-2174-48E4-A1EE-7C77C9D5CDF9}">
      <dsp:nvSpPr>
        <dsp:cNvPr id="0" name=""/>
        <dsp:cNvSpPr/>
      </dsp:nvSpPr>
      <dsp:spPr>
        <a:xfrm>
          <a:off x="5315738" y="0"/>
          <a:ext cx="2579650" cy="42340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sv-SE" sz="2000" kern="1200" dirty="0" smtClean="0"/>
            <a:t>EU</a:t>
          </a:r>
        </a:p>
        <a:p>
          <a:pPr lvl="0" algn="ctr" defTabSz="889000" rtl="0">
            <a:lnSpc>
              <a:spcPct val="90000"/>
            </a:lnSpc>
            <a:spcBef>
              <a:spcPct val="0"/>
            </a:spcBef>
            <a:spcAft>
              <a:spcPct val="35000"/>
            </a:spcAft>
          </a:pPr>
          <a:r>
            <a:rPr lang="sv-SE" sz="2000" kern="1200" dirty="0" smtClean="0"/>
            <a:t>CBRN</a:t>
          </a:r>
        </a:p>
        <a:p>
          <a:pPr lvl="0" algn="ctr" defTabSz="889000" rtl="0">
            <a:lnSpc>
              <a:spcPct val="90000"/>
            </a:lnSpc>
            <a:spcBef>
              <a:spcPct val="0"/>
            </a:spcBef>
            <a:spcAft>
              <a:spcPct val="35000"/>
            </a:spcAft>
          </a:pPr>
          <a:endParaRPr lang="sv-SE" sz="2000" kern="1200" dirty="0" smtClean="0"/>
        </a:p>
        <a:p>
          <a:pPr lvl="0" algn="ctr" defTabSz="889000" rtl="0">
            <a:lnSpc>
              <a:spcPct val="90000"/>
            </a:lnSpc>
            <a:spcBef>
              <a:spcPct val="0"/>
            </a:spcBef>
            <a:spcAft>
              <a:spcPct val="35000"/>
            </a:spcAft>
          </a:pPr>
          <a:endParaRPr lang="sv-SE" sz="2000" kern="1200" dirty="0" smtClean="0"/>
        </a:p>
      </dsp:txBody>
      <dsp:txXfrm>
        <a:off x="5315738" y="1693635"/>
        <a:ext cx="2579650" cy="1693635"/>
      </dsp:txXfrm>
    </dsp:sp>
    <dsp:sp modelId="{DE9D0122-D0A8-4395-B0C3-32E5FA6315CE}">
      <dsp:nvSpPr>
        <dsp:cNvPr id="0" name=""/>
        <dsp:cNvSpPr/>
      </dsp:nvSpPr>
      <dsp:spPr>
        <a:xfrm>
          <a:off x="5900588" y="254045"/>
          <a:ext cx="1409951" cy="1409951"/>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652C0D-E0A9-4B78-A9D7-B0240A288070}">
      <dsp:nvSpPr>
        <dsp:cNvPr id="0" name=""/>
        <dsp:cNvSpPr/>
      </dsp:nvSpPr>
      <dsp:spPr>
        <a:xfrm>
          <a:off x="315881" y="3387271"/>
          <a:ext cx="7265284" cy="635113"/>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293007-F14A-4A74-AF12-C210A233FD34}">
      <dsp:nvSpPr>
        <dsp:cNvPr id="0" name=""/>
        <dsp:cNvSpPr/>
      </dsp:nvSpPr>
      <dsp:spPr>
        <a:xfrm>
          <a:off x="0" y="214143"/>
          <a:ext cx="4350726" cy="4350726"/>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3454E0-4415-43F7-8D8B-8230F85124F5}">
      <dsp:nvSpPr>
        <dsp:cNvPr id="0" name=""/>
        <dsp:cNvSpPr/>
      </dsp:nvSpPr>
      <dsp:spPr>
        <a:xfrm>
          <a:off x="2175363" y="214143"/>
          <a:ext cx="5075847" cy="4350726"/>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sv-SE" sz="1800" kern="1200" dirty="0" smtClean="0"/>
            <a:t>Prevention is part </a:t>
          </a:r>
          <a:r>
            <a:rPr lang="sv-SE" sz="1800" kern="1200" dirty="0" err="1" smtClean="0"/>
            <a:t>of</a:t>
          </a:r>
          <a:r>
            <a:rPr lang="sv-SE" sz="1800" kern="1200" dirty="0" smtClean="0"/>
            <a:t> the EU Civil </a:t>
          </a:r>
          <a:r>
            <a:rPr lang="sv-SE" sz="1800" kern="1200" dirty="0" err="1" smtClean="0"/>
            <a:t>Protection</a:t>
          </a:r>
          <a:r>
            <a:rPr lang="sv-SE" sz="1800" kern="1200" dirty="0" smtClean="0"/>
            <a:t> </a:t>
          </a:r>
          <a:r>
            <a:rPr lang="sv-SE" sz="1800" kern="1200" dirty="0" err="1" smtClean="0"/>
            <a:t>Act</a:t>
          </a:r>
          <a:endParaRPr lang="sv-SE" sz="1800" kern="1200" dirty="0"/>
        </a:p>
      </dsp:txBody>
      <dsp:txXfrm>
        <a:off x="2175363" y="214143"/>
        <a:ext cx="5075847" cy="435072"/>
      </dsp:txXfrm>
    </dsp:sp>
    <dsp:sp modelId="{C852775A-6892-4DE7-AB18-B0F1FA48BE7B}">
      <dsp:nvSpPr>
        <dsp:cNvPr id="0" name=""/>
        <dsp:cNvSpPr/>
      </dsp:nvSpPr>
      <dsp:spPr>
        <a:xfrm>
          <a:off x="326304" y="649215"/>
          <a:ext cx="3698118" cy="3698118"/>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5197A8-3A1E-483C-8E7D-BFCB45B68AFD}">
      <dsp:nvSpPr>
        <dsp:cNvPr id="0" name=""/>
        <dsp:cNvSpPr/>
      </dsp:nvSpPr>
      <dsp:spPr>
        <a:xfrm>
          <a:off x="2175363" y="649215"/>
          <a:ext cx="5075847" cy="369811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sv-SE" sz="1800" kern="1200" dirty="0" smtClean="0"/>
            <a:t>National Risk Assessments</a:t>
          </a:r>
          <a:endParaRPr lang="sv-SE" sz="1800" kern="1200" dirty="0"/>
        </a:p>
      </dsp:txBody>
      <dsp:txXfrm>
        <a:off x="2175363" y="649215"/>
        <a:ext cx="5075847" cy="435072"/>
      </dsp:txXfrm>
    </dsp:sp>
    <dsp:sp modelId="{6F7D7112-6444-48C4-BFA5-02895CF690C8}">
      <dsp:nvSpPr>
        <dsp:cNvPr id="0" name=""/>
        <dsp:cNvSpPr/>
      </dsp:nvSpPr>
      <dsp:spPr>
        <a:xfrm>
          <a:off x="652608" y="1084287"/>
          <a:ext cx="3045509" cy="3045509"/>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DEA6D8-EFF8-402D-90E2-3BF80091FC6E}">
      <dsp:nvSpPr>
        <dsp:cNvPr id="0" name=""/>
        <dsp:cNvSpPr/>
      </dsp:nvSpPr>
      <dsp:spPr>
        <a:xfrm>
          <a:off x="2175363" y="1084287"/>
          <a:ext cx="5075847" cy="304550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sv-SE" sz="1800" kern="1200" smtClean="0"/>
            <a:t>Assess Capacity to Manage Risks</a:t>
          </a:r>
          <a:endParaRPr lang="sv-SE" sz="1800" kern="1200"/>
        </a:p>
      </dsp:txBody>
      <dsp:txXfrm>
        <a:off x="2175363" y="1084287"/>
        <a:ext cx="5075847" cy="435072"/>
      </dsp:txXfrm>
    </dsp:sp>
    <dsp:sp modelId="{FDAFFCF3-00C4-4972-B334-1AD380B5EAA7}">
      <dsp:nvSpPr>
        <dsp:cNvPr id="0" name=""/>
        <dsp:cNvSpPr/>
      </dsp:nvSpPr>
      <dsp:spPr>
        <a:xfrm>
          <a:off x="978912" y="1519359"/>
          <a:ext cx="2392901" cy="2392901"/>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D41DA2-17D6-46B9-85C7-098CDA553D80}">
      <dsp:nvSpPr>
        <dsp:cNvPr id="0" name=""/>
        <dsp:cNvSpPr/>
      </dsp:nvSpPr>
      <dsp:spPr>
        <a:xfrm>
          <a:off x="2175363" y="1519359"/>
          <a:ext cx="5075847" cy="2392901"/>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sv-SE" sz="1800" kern="1200" dirty="0" err="1" smtClean="0"/>
            <a:t>Emergency</a:t>
          </a:r>
          <a:r>
            <a:rPr lang="sv-SE" sz="1800" kern="1200" dirty="0" smtClean="0"/>
            <a:t> Operation </a:t>
          </a:r>
          <a:r>
            <a:rPr lang="sv-SE" sz="1800" kern="1200" dirty="0" err="1" smtClean="0"/>
            <a:t>Assistance</a:t>
          </a:r>
          <a:r>
            <a:rPr lang="sv-SE" sz="1800" kern="1200" dirty="0" smtClean="0"/>
            <a:t> (MIC)</a:t>
          </a:r>
          <a:endParaRPr lang="sv-SE" sz="1800" kern="1200" dirty="0"/>
        </a:p>
      </dsp:txBody>
      <dsp:txXfrm>
        <a:off x="2175363" y="1519359"/>
        <a:ext cx="5075847" cy="435076"/>
      </dsp:txXfrm>
    </dsp:sp>
    <dsp:sp modelId="{6E3E1EC5-D55A-4FE6-8814-933B41208D24}">
      <dsp:nvSpPr>
        <dsp:cNvPr id="0" name=""/>
        <dsp:cNvSpPr/>
      </dsp:nvSpPr>
      <dsp:spPr>
        <a:xfrm>
          <a:off x="1305218" y="1954435"/>
          <a:ext cx="1740288" cy="1740288"/>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0938E5-7915-4E6C-BCB3-18EE7DB3E83B}">
      <dsp:nvSpPr>
        <dsp:cNvPr id="0" name=""/>
        <dsp:cNvSpPr/>
      </dsp:nvSpPr>
      <dsp:spPr>
        <a:xfrm>
          <a:off x="2175363" y="1954435"/>
          <a:ext cx="5075847" cy="174028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sv-SE" sz="1800" kern="1200" dirty="0" smtClean="0"/>
            <a:t>Exchange </a:t>
          </a:r>
          <a:r>
            <a:rPr lang="sv-SE" sz="1800" kern="1200" dirty="0" err="1" smtClean="0"/>
            <a:t>of</a:t>
          </a:r>
          <a:r>
            <a:rPr lang="sv-SE" sz="1800" kern="1200" dirty="0" smtClean="0"/>
            <a:t> Experts Program</a:t>
          </a:r>
          <a:endParaRPr lang="sv-SE" sz="1800" kern="1200" dirty="0"/>
        </a:p>
      </dsp:txBody>
      <dsp:txXfrm>
        <a:off x="2175363" y="1954435"/>
        <a:ext cx="5075847" cy="435072"/>
      </dsp:txXfrm>
    </dsp:sp>
    <dsp:sp modelId="{77F4E9EC-FC39-4596-8164-04A9796F98B7}">
      <dsp:nvSpPr>
        <dsp:cNvPr id="0" name=""/>
        <dsp:cNvSpPr/>
      </dsp:nvSpPr>
      <dsp:spPr>
        <a:xfrm>
          <a:off x="1631523" y="2389507"/>
          <a:ext cx="1087680" cy="1087680"/>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D06407-4E7D-4969-A7D1-49AF2B76C70B}">
      <dsp:nvSpPr>
        <dsp:cNvPr id="0" name=""/>
        <dsp:cNvSpPr/>
      </dsp:nvSpPr>
      <dsp:spPr>
        <a:xfrm>
          <a:off x="2175363" y="2389507"/>
          <a:ext cx="5075847" cy="108768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sv-SE" sz="1800" kern="1200" dirty="0" err="1" smtClean="0"/>
            <a:t>Training</a:t>
          </a:r>
          <a:r>
            <a:rPr lang="sv-SE" sz="1800" kern="1200" dirty="0" smtClean="0"/>
            <a:t> Courses</a:t>
          </a:r>
          <a:endParaRPr lang="sv-SE" sz="1800" kern="1200" dirty="0"/>
        </a:p>
      </dsp:txBody>
      <dsp:txXfrm>
        <a:off x="2175363" y="2389507"/>
        <a:ext cx="5075847" cy="435072"/>
      </dsp:txXfrm>
    </dsp:sp>
    <dsp:sp modelId="{7E846598-35ED-4E41-A20D-984AF83B63F1}">
      <dsp:nvSpPr>
        <dsp:cNvPr id="0" name=""/>
        <dsp:cNvSpPr/>
      </dsp:nvSpPr>
      <dsp:spPr>
        <a:xfrm>
          <a:off x="1957827" y="2824579"/>
          <a:ext cx="435072" cy="435072"/>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7AF196-ECB4-49E7-8F0F-977C766CAE1E}">
      <dsp:nvSpPr>
        <dsp:cNvPr id="0" name=""/>
        <dsp:cNvSpPr/>
      </dsp:nvSpPr>
      <dsp:spPr>
        <a:xfrm>
          <a:off x="2175363" y="2824579"/>
          <a:ext cx="5075847" cy="43507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sv-SE" sz="1800" kern="1200" dirty="0" err="1" smtClean="0"/>
            <a:t>Exercises</a:t>
          </a:r>
          <a:endParaRPr lang="sv-SE" sz="1800" kern="1200" dirty="0"/>
        </a:p>
      </dsp:txBody>
      <dsp:txXfrm>
        <a:off x="2175363" y="2824579"/>
        <a:ext cx="5075847" cy="4350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96DB2-234D-4544-B7EB-B941B1C94B55}">
      <dsp:nvSpPr>
        <dsp:cNvPr id="0" name=""/>
        <dsp:cNvSpPr/>
      </dsp:nvSpPr>
      <dsp:spPr>
        <a:xfrm>
          <a:off x="0" y="0"/>
          <a:ext cx="3960440" cy="3960440"/>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1C725A-CE59-4F38-ADB2-0C93D1F1E14F}">
      <dsp:nvSpPr>
        <dsp:cNvPr id="0" name=""/>
        <dsp:cNvSpPr/>
      </dsp:nvSpPr>
      <dsp:spPr>
        <a:xfrm>
          <a:off x="1980220" y="0"/>
          <a:ext cx="5940659" cy="396044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endParaRPr lang="sv-SE" sz="2500" kern="1200" dirty="0"/>
        </a:p>
      </dsp:txBody>
      <dsp:txXfrm>
        <a:off x="1980220" y="0"/>
        <a:ext cx="5940659" cy="841593"/>
      </dsp:txXfrm>
    </dsp:sp>
    <dsp:sp modelId="{30B9C28F-A7DB-4BF4-B8D1-718E7CADCAA9}">
      <dsp:nvSpPr>
        <dsp:cNvPr id="0" name=""/>
        <dsp:cNvSpPr/>
      </dsp:nvSpPr>
      <dsp:spPr>
        <a:xfrm>
          <a:off x="519807" y="841593"/>
          <a:ext cx="2920824" cy="2920824"/>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CAABB4-833F-4CE9-BDC4-16A48EEFCED9}">
      <dsp:nvSpPr>
        <dsp:cNvPr id="0" name=""/>
        <dsp:cNvSpPr/>
      </dsp:nvSpPr>
      <dsp:spPr>
        <a:xfrm>
          <a:off x="1980220" y="841593"/>
          <a:ext cx="5940659" cy="2920824"/>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sv-SE" sz="2500" kern="1200" dirty="0" smtClean="0"/>
            <a:t>EU Peer Review on HFA and </a:t>
          </a:r>
          <a:r>
            <a:rPr lang="sv-SE" sz="2500" kern="1200" dirty="0" err="1" smtClean="0"/>
            <a:t>other</a:t>
          </a:r>
          <a:r>
            <a:rPr lang="sv-SE" sz="2500" kern="1200" dirty="0" smtClean="0"/>
            <a:t> </a:t>
          </a:r>
          <a:r>
            <a:rPr lang="sv-SE" sz="2500" kern="1200" dirty="0" err="1" smtClean="0"/>
            <a:t>topics</a:t>
          </a:r>
          <a:endParaRPr lang="sv-SE" sz="2500" kern="1200" dirty="0"/>
        </a:p>
      </dsp:txBody>
      <dsp:txXfrm>
        <a:off x="1980220" y="841593"/>
        <a:ext cx="5940659" cy="841593"/>
      </dsp:txXfrm>
    </dsp:sp>
    <dsp:sp modelId="{36FCCA6D-8963-4702-8CBC-E4965C56725D}">
      <dsp:nvSpPr>
        <dsp:cNvPr id="0" name=""/>
        <dsp:cNvSpPr/>
      </dsp:nvSpPr>
      <dsp:spPr>
        <a:xfrm>
          <a:off x="1039615" y="1683187"/>
          <a:ext cx="1881209" cy="1881209"/>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F44896-5532-4909-9A85-8C642EE5A200}">
      <dsp:nvSpPr>
        <dsp:cNvPr id="0" name=""/>
        <dsp:cNvSpPr/>
      </dsp:nvSpPr>
      <dsp:spPr>
        <a:xfrm>
          <a:off x="1980220" y="1683187"/>
          <a:ext cx="5940659" cy="1881209"/>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sv-SE" sz="2500" kern="1200" smtClean="0"/>
            <a:t>EU Financed Projects </a:t>
          </a:r>
          <a:endParaRPr lang="sv-SE" sz="2500" kern="1200"/>
        </a:p>
      </dsp:txBody>
      <dsp:txXfrm>
        <a:off x="1980220" y="1683187"/>
        <a:ext cx="5940659" cy="841593"/>
      </dsp:txXfrm>
    </dsp:sp>
    <dsp:sp modelId="{0F02E444-AE41-42B3-9237-505719CC59DE}">
      <dsp:nvSpPr>
        <dsp:cNvPr id="0" name=""/>
        <dsp:cNvSpPr/>
      </dsp:nvSpPr>
      <dsp:spPr>
        <a:xfrm>
          <a:off x="1559423" y="2524780"/>
          <a:ext cx="841593" cy="841593"/>
        </a:xfrm>
        <a:prstGeom prst="pie">
          <a:avLst>
            <a:gd name="adj1" fmla="val 54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5707D4-70CF-4AB4-BB51-2B15DFCC8FA3}">
      <dsp:nvSpPr>
        <dsp:cNvPr id="0" name=""/>
        <dsp:cNvSpPr/>
      </dsp:nvSpPr>
      <dsp:spPr>
        <a:xfrm>
          <a:off x="1980220" y="2524780"/>
          <a:ext cx="5940659" cy="84159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rtl="0">
            <a:lnSpc>
              <a:spcPct val="90000"/>
            </a:lnSpc>
            <a:spcBef>
              <a:spcPct val="0"/>
            </a:spcBef>
            <a:spcAft>
              <a:spcPct val="35000"/>
            </a:spcAft>
          </a:pPr>
          <a:r>
            <a:rPr lang="sv-SE" sz="2500" kern="1200" smtClean="0"/>
            <a:t>Capacity Building outside Europe</a:t>
          </a:r>
          <a:endParaRPr lang="sv-SE" sz="2500" kern="1200"/>
        </a:p>
      </dsp:txBody>
      <dsp:txXfrm>
        <a:off x="1980220" y="2524780"/>
        <a:ext cx="5940659" cy="841593"/>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2">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886075"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200">
                <a:ea typeface="ＭＳ Ｐゴシック" pitchFamily="34" charset="-128"/>
              </a:defRPr>
            </a:lvl1pPr>
          </a:lstStyle>
          <a:p>
            <a:pPr>
              <a:defRPr/>
            </a:pPr>
            <a:endParaRPr lang="sv-SE"/>
          </a:p>
        </p:txBody>
      </p:sp>
      <p:sp>
        <p:nvSpPr>
          <p:cNvPr id="102403" name="Rectangle 3"/>
          <p:cNvSpPr>
            <a:spLocks noGrp="1" noChangeArrowheads="1"/>
          </p:cNvSpPr>
          <p:nvPr>
            <p:ph type="dt" sz="quarter" idx="1"/>
          </p:nvPr>
        </p:nvSpPr>
        <p:spPr bwMode="auto">
          <a:xfrm>
            <a:off x="3775075" y="0"/>
            <a:ext cx="2886075"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200">
                <a:ea typeface="ＭＳ Ｐゴシック" pitchFamily="34" charset="-128"/>
              </a:defRPr>
            </a:lvl1pPr>
          </a:lstStyle>
          <a:p>
            <a:pPr>
              <a:defRPr/>
            </a:pPr>
            <a:fld id="{3268684F-8EEC-4340-AE26-36D264DC3FE9}" type="datetime1">
              <a:rPr lang="sv-SE"/>
              <a:pPr>
                <a:defRPr/>
              </a:pPr>
              <a:t>2015-07-19</a:t>
            </a:fld>
            <a:endParaRPr lang="sv-SE"/>
          </a:p>
        </p:txBody>
      </p:sp>
      <p:sp>
        <p:nvSpPr>
          <p:cNvPr id="102404" name="Rectangle 4"/>
          <p:cNvSpPr>
            <a:spLocks noGrp="1" noChangeArrowheads="1"/>
          </p:cNvSpPr>
          <p:nvPr>
            <p:ph type="ftr" sz="quarter" idx="2"/>
          </p:nvPr>
        </p:nvSpPr>
        <p:spPr bwMode="auto">
          <a:xfrm>
            <a:off x="0" y="9428163"/>
            <a:ext cx="2886075"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0" hangingPunct="0">
              <a:defRPr sz="1200">
                <a:ea typeface="ＭＳ Ｐゴシック" pitchFamily="34" charset="-128"/>
              </a:defRPr>
            </a:lvl1pPr>
          </a:lstStyle>
          <a:p>
            <a:pPr>
              <a:defRPr/>
            </a:pPr>
            <a:endParaRPr lang="sv-SE"/>
          </a:p>
        </p:txBody>
      </p:sp>
      <p:sp>
        <p:nvSpPr>
          <p:cNvPr id="102405" name="Rectangle 5"/>
          <p:cNvSpPr>
            <a:spLocks noGrp="1" noChangeArrowheads="1"/>
          </p:cNvSpPr>
          <p:nvPr>
            <p:ph type="sldNum" sz="quarter" idx="3"/>
          </p:nvPr>
        </p:nvSpPr>
        <p:spPr bwMode="auto">
          <a:xfrm>
            <a:off x="3775075" y="9428163"/>
            <a:ext cx="2886075"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0" hangingPunct="0">
              <a:defRPr sz="1200"/>
            </a:lvl1pPr>
          </a:lstStyle>
          <a:p>
            <a:fld id="{9AADE0FF-4267-4927-9BB2-E4872AA1AF6E}" type="slidenum">
              <a:rPr lang="sv-SE" altLang="en-US"/>
              <a:pPr/>
              <a:t>‹#›</a:t>
            </a:fld>
            <a:endParaRPr lang="sv-SE" altLang="en-US"/>
          </a:p>
        </p:txBody>
      </p:sp>
    </p:spTree>
    <p:extLst>
      <p:ext uri="{BB962C8B-B14F-4D97-AF65-F5344CB8AC3E}">
        <p14:creationId xmlns:p14="http://schemas.microsoft.com/office/powerpoint/2010/main" val="2016101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8860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pitchFamily="34" charset="-128"/>
              </a:defRPr>
            </a:lvl1pPr>
          </a:lstStyle>
          <a:p>
            <a:pPr>
              <a:defRPr/>
            </a:pPr>
            <a:endParaRPr lang="sv-SE"/>
          </a:p>
        </p:txBody>
      </p:sp>
      <p:sp>
        <p:nvSpPr>
          <p:cNvPr id="15363" name="Rectangle 3"/>
          <p:cNvSpPr>
            <a:spLocks noGrp="1" noChangeArrowheads="1"/>
          </p:cNvSpPr>
          <p:nvPr>
            <p:ph type="dt" idx="1"/>
          </p:nvPr>
        </p:nvSpPr>
        <p:spPr bwMode="auto">
          <a:xfrm>
            <a:off x="3775075" y="0"/>
            <a:ext cx="2886075"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pitchFamily="34" charset="-128"/>
              </a:defRPr>
            </a:lvl1pPr>
          </a:lstStyle>
          <a:p>
            <a:pPr>
              <a:defRPr/>
            </a:pPr>
            <a:endParaRPr lang="sv-SE"/>
          </a:p>
        </p:txBody>
      </p:sp>
      <p:sp>
        <p:nvSpPr>
          <p:cNvPr id="32772" name="Rectangle 4"/>
          <p:cNvSpPr>
            <a:spLocks noRot="1" noChangeArrowheads="1" noTextEdit="1"/>
          </p:cNvSpPr>
          <p:nvPr>
            <p:ph type="sldImg" idx="2"/>
          </p:nvPr>
        </p:nvSpPr>
        <p:spPr bwMode="auto">
          <a:xfrm>
            <a:off x="850900"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5" name="Rectangle 5"/>
          <p:cNvSpPr>
            <a:spLocks noGrp="1" noChangeArrowheads="1"/>
          </p:cNvSpPr>
          <p:nvPr>
            <p:ph type="body" sz="quarter" idx="3"/>
          </p:nvPr>
        </p:nvSpPr>
        <p:spPr bwMode="auto">
          <a:xfrm>
            <a:off x="666750" y="4716463"/>
            <a:ext cx="5329238" cy="44656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p>
        </p:txBody>
      </p:sp>
      <p:sp>
        <p:nvSpPr>
          <p:cNvPr id="15366" name="Rectangle 6"/>
          <p:cNvSpPr>
            <a:spLocks noGrp="1" noChangeArrowheads="1"/>
          </p:cNvSpPr>
          <p:nvPr>
            <p:ph type="ftr" sz="quarter" idx="4"/>
          </p:nvPr>
        </p:nvSpPr>
        <p:spPr bwMode="auto">
          <a:xfrm>
            <a:off x="0" y="9428163"/>
            <a:ext cx="28860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pitchFamily="34" charset="-128"/>
              </a:defRPr>
            </a:lvl1pPr>
          </a:lstStyle>
          <a:p>
            <a:pPr>
              <a:defRPr/>
            </a:pPr>
            <a:endParaRPr lang="sv-SE"/>
          </a:p>
        </p:txBody>
      </p:sp>
      <p:sp>
        <p:nvSpPr>
          <p:cNvPr id="15367" name="Rectangle 7"/>
          <p:cNvSpPr>
            <a:spLocks noGrp="1" noChangeArrowheads="1"/>
          </p:cNvSpPr>
          <p:nvPr>
            <p:ph type="sldNum" sz="quarter" idx="5"/>
          </p:nvPr>
        </p:nvSpPr>
        <p:spPr bwMode="auto">
          <a:xfrm>
            <a:off x="3775075" y="9428163"/>
            <a:ext cx="2886075"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2A398D2-3A0F-4E00-8B09-B76793CE4DBA}" type="slidenum">
              <a:rPr lang="sv-SE" altLang="en-US"/>
              <a:pPr/>
              <a:t>‹#›</a:t>
            </a:fld>
            <a:endParaRPr lang="sv-SE" altLang="en-US"/>
          </a:p>
        </p:txBody>
      </p:sp>
    </p:spTree>
    <p:extLst>
      <p:ext uri="{BB962C8B-B14F-4D97-AF65-F5344CB8AC3E}">
        <p14:creationId xmlns:p14="http://schemas.microsoft.com/office/powerpoint/2010/main" val="34845767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Verdana"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Verdana"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Verdana"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Verdana"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Ro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sv-SE" smtClean="0">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4054961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tshållare för bildobjekt 1"/>
          <p:cNvSpPr>
            <a:spLocks noGrp="1" noRot="1" noChangeAspect="1" noTextEdit="1"/>
          </p:cNvSpPr>
          <p:nvPr>
            <p:ph type="sldImg"/>
          </p:nvPr>
        </p:nvSpPr>
        <p:spPr>
          <a:ln/>
        </p:spPr>
      </p:sp>
      <p:sp>
        <p:nvSpPr>
          <p:cNvPr id="43011"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Verdana" panose="020B0604030504040204" pitchFamily="34" charset="0"/>
              <a:ea typeface="ＭＳ Ｐゴシック" panose="020B0600070205080204" pitchFamily="34" charset="-128"/>
            </a:endParaRPr>
          </a:p>
        </p:txBody>
      </p:sp>
      <p:sp>
        <p:nvSpPr>
          <p:cNvPr id="43012"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fld id="{57E2BAAA-6324-4CD4-BE18-C2B565375A7F}" type="slidenum">
              <a:rPr lang="sv-SE" altLang="sv-SE"/>
              <a:pPr eaLnBrk="1" hangingPunct="1"/>
              <a:t>10</a:t>
            </a:fld>
            <a:endParaRPr lang="sv-SE" altLang="sv-SE"/>
          </a:p>
        </p:txBody>
      </p:sp>
    </p:spTree>
    <p:extLst>
      <p:ext uri="{BB962C8B-B14F-4D97-AF65-F5344CB8AC3E}">
        <p14:creationId xmlns:p14="http://schemas.microsoft.com/office/powerpoint/2010/main" val="1668267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Ro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ja-JP" smtClean="0">
              <a:latin typeface="Verdana" panose="020B0604030504040204" pitchFamily="34" charset="0"/>
              <a:ea typeface="ＭＳ Ｐゴシック" panose="020B0600070205080204" pitchFamily="34" charset="-128"/>
            </a:endParaRPr>
          </a:p>
          <a:p>
            <a:r>
              <a:rPr lang="en-US" altLang="sv-SE" b="1" smtClean="0">
                <a:latin typeface="Verdana" panose="020B0604030504040204" pitchFamily="34" charset="0"/>
                <a:ea typeface="ＭＳ Ｐゴシック" panose="020B0600070205080204" pitchFamily="34" charset="-128"/>
              </a:rPr>
              <a:t>Civil Protection Act (2003:778)</a:t>
            </a:r>
          </a:p>
          <a:p>
            <a:r>
              <a:rPr lang="en-US" altLang="sv-SE" smtClean="0">
                <a:latin typeface="Verdana" panose="020B0604030504040204" pitchFamily="34" charset="0"/>
                <a:ea typeface="ＭＳ Ｐゴシック" panose="020B0600070205080204" pitchFamily="34" charset="-128"/>
              </a:rPr>
              <a:t>Objective: equal, satisfactory and comprehensive civil protection for the whole country – with consideration given to local conditions – for life, health, property and the environment against all types of accidents. Limitations: the need for fast response, value of the threatened interest, the cost for response and other relevant factors. Does not cover all kinds of “crisis” (eg civil unrest, collapse of economic system, cyber attacks, pandemic etc).</a:t>
            </a:r>
          </a:p>
          <a:p>
            <a:endParaRPr lang="en-US" altLang="sv-SE" smtClean="0">
              <a:latin typeface="Verdana" panose="020B0604030504040204" pitchFamily="34" charset="0"/>
              <a:ea typeface="ＭＳ Ｐゴシック" panose="020B0600070205080204" pitchFamily="34" charset="-128"/>
            </a:endParaRPr>
          </a:p>
          <a:p>
            <a:r>
              <a:rPr lang="en-US" altLang="sv-SE" b="1" smtClean="0">
                <a:latin typeface="Verdana" panose="020B0604030504040204" pitchFamily="34" charset="0"/>
                <a:ea typeface="ＭＳ Ｐゴシック" panose="020B0600070205080204" pitchFamily="34" charset="-128"/>
              </a:rPr>
              <a:t>Act on municipal and county council measures prior to and during extra-ordinary events in peacetime and during periods of heightened alert (2006:544)</a:t>
            </a:r>
          </a:p>
          <a:p>
            <a:r>
              <a:rPr lang="en-US" altLang="sv-SE" smtClean="0">
                <a:latin typeface="Verdana" panose="020B0604030504040204" pitchFamily="34" charset="0"/>
                <a:ea typeface="ＭＳ Ｐゴシック" panose="020B0600070205080204" pitchFamily="34" charset="-128"/>
              </a:rPr>
              <a:t>The main goal is to reduce vulnerabilities in municipal and county council operations and to maintain a good capacity for handling crises in peacetime. Also contains rules regarding hightened alert (risk of war). (Makes it possible for a special crisis management body to take over responsibilities within the municipalities.)</a:t>
            </a:r>
          </a:p>
          <a:p>
            <a:endParaRPr lang="sv-SE" altLang="sv-SE" smtClean="0">
              <a:latin typeface="Verdana" panose="020B0604030504040204" pitchFamily="34" charset="0"/>
              <a:ea typeface="ＭＳ Ｐゴシック" panose="020B0600070205080204" pitchFamily="34" charset="-128"/>
            </a:endParaRPr>
          </a:p>
          <a:p>
            <a:endParaRPr lang="en-GB" altLang="ja-JP" smtClean="0">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885768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Ro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sv-SE" b="1" smtClean="0">
                <a:latin typeface="Verdana" panose="020B0604030504040204" pitchFamily="34" charset="0"/>
                <a:ea typeface="ＭＳ Ｐゴシック" panose="020B0600070205080204" pitchFamily="34" charset="-128"/>
              </a:rPr>
              <a:t>Emergency Management and Heightened Alert Ordinance (2006:942)</a:t>
            </a:r>
          </a:p>
          <a:p>
            <a:r>
              <a:rPr lang="en-US" altLang="sv-SE" smtClean="0">
                <a:latin typeface="Verdana" panose="020B0604030504040204" pitchFamily="34" charset="0"/>
                <a:ea typeface="ＭＳ Ｐゴシック" panose="020B0600070205080204" pitchFamily="34" charset="-128"/>
              </a:rPr>
              <a:t>The aim of this ordinance is to ensure that government authorities through their operations reduce societal vulnerabilities and maintain good capacity for fulfilling their obligations during peacetime and periods of heightened alert.</a:t>
            </a:r>
          </a:p>
          <a:p>
            <a:endParaRPr lang="sv-SE" altLang="sv-SE" b="1" smtClean="0">
              <a:latin typeface="Verdana" panose="020B0604030504040204" pitchFamily="34" charset="0"/>
              <a:ea typeface="ＭＳ Ｐゴシック" panose="020B0600070205080204" pitchFamily="34" charset="-128"/>
            </a:endParaRPr>
          </a:p>
          <a:p>
            <a:endParaRPr lang="sv-SE" altLang="sv-SE" b="1" smtClean="0">
              <a:latin typeface="Verdana" panose="020B0604030504040204" pitchFamily="34" charset="0"/>
              <a:ea typeface="ＭＳ Ｐゴシック" panose="020B0600070205080204" pitchFamily="34" charset="-128"/>
            </a:endParaRPr>
          </a:p>
          <a:p>
            <a:r>
              <a:rPr lang="sv-SE" altLang="sv-SE" b="1" smtClean="0">
                <a:latin typeface="Verdana" panose="020B0604030504040204" pitchFamily="34" charset="0"/>
                <a:ea typeface="ＭＳ Ｐゴシック" panose="020B0600070205080204" pitchFamily="34" charset="-128"/>
              </a:rPr>
              <a:t>Planning and Building Act </a:t>
            </a:r>
            <a:r>
              <a:rPr lang="sv-SE" altLang="sv-SE" smtClean="0">
                <a:latin typeface="Verdana" panose="020B0604030504040204" pitchFamily="34" charset="0"/>
                <a:ea typeface="ＭＳ Ｐゴシック" panose="020B0600070205080204" pitchFamily="34" charset="-128"/>
              </a:rPr>
              <a:t>[PBL] – According to the Swedish Government Official Report (SOU 2007:60) on climate and vulnerabilities future risks will increase due to climate change (200.000 buildnings in Sweden are at risk). MSB has the mandate to help municipalities and regional level map stability in developed areas, and also has funds for preventive measures. Erosion, flooding, and the risk of landslides, must be taken into consideration in land use planning according to the Planning and Buildning Act. </a:t>
            </a:r>
          </a:p>
          <a:p>
            <a:endParaRPr lang="en-GB" altLang="ja-JP" smtClean="0">
              <a:latin typeface="Verdana" panose="020B0604030504040204" pitchFamily="34" charset="0"/>
              <a:ea typeface="ＭＳ Ｐゴシック" panose="020B0600070205080204" pitchFamily="34" charset="-128"/>
            </a:endParaRPr>
          </a:p>
          <a:p>
            <a:r>
              <a:rPr lang="en-GB" altLang="ja-JP" smtClean="0">
                <a:latin typeface="Verdana" panose="020B0604030504040204" pitchFamily="34" charset="0"/>
                <a:ea typeface="ＭＳ Ｐゴシック" panose="020B0600070205080204" pitchFamily="34" charset="-128"/>
              </a:rPr>
              <a:t>Land use planning building permits </a:t>
            </a:r>
          </a:p>
          <a:p>
            <a:endParaRPr lang="en-GB" altLang="ja-JP" smtClean="0">
              <a:latin typeface="Verdana" panose="020B0604030504040204" pitchFamily="34" charset="0"/>
              <a:ea typeface="ＭＳ Ｐゴシック" panose="020B0600070205080204" pitchFamily="34" charset="-128"/>
            </a:endParaRPr>
          </a:p>
          <a:p>
            <a:r>
              <a:rPr lang="en-US" altLang="sv-SE" smtClean="0">
                <a:latin typeface="Verdana" panose="020B0604030504040204" pitchFamily="34" charset="0"/>
                <a:ea typeface="ＭＳ Ｐゴシック" panose="020B0600070205080204" pitchFamily="34" charset="-128"/>
              </a:rPr>
              <a:t>The purpose of the EnvironmentalCode is to promote</a:t>
            </a:r>
          </a:p>
          <a:p>
            <a:r>
              <a:rPr lang="en-US" altLang="sv-SE" smtClean="0">
                <a:latin typeface="Verdana" panose="020B0604030504040204" pitchFamily="34" charset="0"/>
                <a:ea typeface="ＭＳ Ｐゴシック" panose="020B0600070205080204" pitchFamily="34" charset="-128"/>
              </a:rPr>
              <a:t>sustainable development which will assure a healthy and sound</a:t>
            </a:r>
          </a:p>
          <a:p>
            <a:r>
              <a:rPr lang="en-US" altLang="sv-SE" smtClean="0">
                <a:latin typeface="Verdana" panose="020B0604030504040204" pitchFamily="34" charset="0"/>
                <a:ea typeface="ＭＳ Ｐゴシック" panose="020B0600070205080204" pitchFamily="34" charset="-128"/>
              </a:rPr>
              <a:t>environment for present and future generations. Such</a:t>
            </a:r>
          </a:p>
          <a:p>
            <a:r>
              <a:rPr lang="en-US" altLang="sv-SE" smtClean="0">
                <a:latin typeface="Verdana" panose="020B0604030504040204" pitchFamily="34" charset="0"/>
                <a:ea typeface="ＭＳ Ｐゴシック" panose="020B0600070205080204" pitchFamily="34" charset="-128"/>
              </a:rPr>
              <a:t>development will be based on recognition of the fact that nature is</a:t>
            </a:r>
          </a:p>
          <a:p>
            <a:r>
              <a:rPr lang="en-US" altLang="sv-SE" smtClean="0">
                <a:latin typeface="Verdana" panose="020B0604030504040204" pitchFamily="34" charset="0"/>
                <a:ea typeface="ＭＳ Ｐゴシック" panose="020B0600070205080204" pitchFamily="34" charset="-128"/>
              </a:rPr>
              <a:t>worthy of protection and that our right to modify and exploit</a:t>
            </a:r>
          </a:p>
          <a:p>
            <a:r>
              <a:rPr lang="en-US" altLang="sv-SE" smtClean="0">
                <a:latin typeface="Verdana" panose="020B0604030504040204" pitchFamily="34" charset="0"/>
                <a:ea typeface="ＭＳ Ｐゴシック" panose="020B0600070205080204" pitchFamily="34" charset="-128"/>
              </a:rPr>
              <a:t>nature carries with it a responsibility for wise management of</a:t>
            </a:r>
          </a:p>
          <a:p>
            <a:r>
              <a:rPr lang="sv-SE" altLang="sv-SE" smtClean="0">
                <a:latin typeface="Verdana" panose="020B0604030504040204" pitchFamily="34" charset="0"/>
                <a:ea typeface="ＭＳ Ｐゴシック" panose="020B0600070205080204" pitchFamily="34" charset="-128"/>
              </a:rPr>
              <a:t>natural resources.</a:t>
            </a:r>
          </a:p>
          <a:p>
            <a:r>
              <a:rPr lang="en-US" altLang="sv-SE" smtClean="0">
                <a:latin typeface="Verdana" panose="020B0604030504040204" pitchFamily="34" charset="0"/>
                <a:ea typeface="ＭＳ Ｐゴシック" panose="020B0600070205080204" pitchFamily="34" charset="-128"/>
              </a:rPr>
              <a:t>The Environmental Code shall be applied in such a way as to</a:t>
            </a:r>
          </a:p>
          <a:p>
            <a:r>
              <a:rPr lang="sv-SE" altLang="sv-SE" smtClean="0">
                <a:latin typeface="Verdana" panose="020B0604030504040204" pitchFamily="34" charset="0"/>
                <a:ea typeface="ＭＳ Ｐゴシック" panose="020B0600070205080204" pitchFamily="34" charset="-128"/>
              </a:rPr>
              <a:t>ensure that:</a:t>
            </a:r>
          </a:p>
          <a:p>
            <a:r>
              <a:rPr lang="en-US" altLang="sv-SE" smtClean="0">
                <a:latin typeface="Verdana" panose="020B0604030504040204" pitchFamily="34" charset="0"/>
                <a:ea typeface="ＭＳ Ｐゴシック" panose="020B0600070205080204" pitchFamily="34" charset="-128"/>
              </a:rPr>
              <a:t>1. human health and the environment are protected against</a:t>
            </a:r>
          </a:p>
          <a:p>
            <a:r>
              <a:rPr lang="en-US" altLang="sv-SE" smtClean="0">
                <a:latin typeface="Verdana" panose="020B0604030504040204" pitchFamily="34" charset="0"/>
                <a:ea typeface="ＭＳ Ｐゴシック" panose="020B0600070205080204" pitchFamily="34" charset="-128"/>
              </a:rPr>
              <a:t>damage and detriment, whether caused by pollutants or other</a:t>
            </a:r>
          </a:p>
          <a:p>
            <a:r>
              <a:rPr lang="sv-SE" altLang="sv-SE" smtClean="0">
                <a:latin typeface="Verdana" panose="020B0604030504040204" pitchFamily="34" charset="0"/>
                <a:ea typeface="ＭＳ Ｐゴシック" panose="020B0600070205080204" pitchFamily="34" charset="-128"/>
              </a:rPr>
              <a:t>impacts;</a:t>
            </a:r>
          </a:p>
          <a:p>
            <a:r>
              <a:rPr lang="en-US" altLang="sv-SE" smtClean="0">
                <a:latin typeface="Verdana" panose="020B0604030504040204" pitchFamily="34" charset="0"/>
                <a:ea typeface="ＭＳ Ｐゴシック" panose="020B0600070205080204" pitchFamily="34" charset="-128"/>
              </a:rPr>
              <a:t>2. valuable natural and cultural environments are protected and</a:t>
            </a:r>
          </a:p>
          <a:p>
            <a:r>
              <a:rPr lang="sv-SE" altLang="sv-SE" smtClean="0">
                <a:latin typeface="Verdana" panose="020B0604030504040204" pitchFamily="34" charset="0"/>
                <a:ea typeface="ＭＳ Ｐゴシック" panose="020B0600070205080204" pitchFamily="34" charset="-128"/>
              </a:rPr>
              <a:t>preserved;</a:t>
            </a:r>
          </a:p>
          <a:p>
            <a:r>
              <a:rPr lang="en-US" altLang="sv-SE" smtClean="0">
                <a:latin typeface="Verdana" panose="020B0604030504040204" pitchFamily="34" charset="0"/>
                <a:ea typeface="ＭＳ Ｐゴシック" panose="020B0600070205080204" pitchFamily="34" charset="-128"/>
              </a:rPr>
              <a:t>3. biological diversity is preserved;</a:t>
            </a:r>
          </a:p>
          <a:p>
            <a:r>
              <a:rPr lang="en-US" altLang="sv-SE" smtClean="0">
                <a:latin typeface="Verdana" panose="020B0604030504040204" pitchFamily="34" charset="0"/>
                <a:ea typeface="ＭＳ Ｐゴシック" panose="020B0600070205080204" pitchFamily="34" charset="-128"/>
              </a:rPr>
              <a:t>4. the use of land, water and the physical environment in general</a:t>
            </a:r>
          </a:p>
          <a:p>
            <a:r>
              <a:rPr lang="en-US" altLang="sv-SE" smtClean="0">
                <a:latin typeface="Verdana" panose="020B0604030504040204" pitchFamily="34" charset="0"/>
                <a:ea typeface="ＭＳ Ｐゴシック" panose="020B0600070205080204" pitchFamily="34" charset="-128"/>
              </a:rPr>
              <a:t>is such as to secure a long term good management in ecological,</a:t>
            </a:r>
          </a:p>
          <a:p>
            <a:r>
              <a:rPr lang="en-US" altLang="sv-SE" smtClean="0">
                <a:latin typeface="Verdana" panose="020B0604030504040204" pitchFamily="34" charset="0"/>
                <a:ea typeface="ＭＳ Ｐゴシック" panose="020B0600070205080204" pitchFamily="34" charset="-128"/>
              </a:rPr>
              <a:t>social, cultural and economic terms; and</a:t>
            </a:r>
          </a:p>
          <a:p>
            <a:r>
              <a:rPr lang="en-US" altLang="sv-SE" smtClean="0">
                <a:latin typeface="Verdana" panose="020B0604030504040204" pitchFamily="34" charset="0"/>
                <a:ea typeface="ＭＳ Ｐゴシック" panose="020B0600070205080204" pitchFamily="34" charset="-128"/>
              </a:rPr>
              <a:t>5. reuse and recycling, as well as other management of materials,</a:t>
            </a:r>
          </a:p>
          <a:p>
            <a:r>
              <a:rPr lang="en-US" altLang="sv-SE" smtClean="0">
                <a:latin typeface="Verdana" panose="020B0604030504040204" pitchFamily="34" charset="0"/>
                <a:ea typeface="ＭＳ Ｐゴシック" panose="020B0600070205080204" pitchFamily="34" charset="-128"/>
              </a:rPr>
              <a:t>raw materials and energy are encouraged with a view to establishing</a:t>
            </a:r>
          </a:p>
          <a:p>
            <a:r>
              <a:rPr lang="sv-SE" altLang="sv-SE" smtClean="0">
                <a:latin typeface="Verdana" panose="020B0604030504040204" pitchFamily="34" charset="0"/>
                <a:ea typeface="ＭＳ Ｐゴシック" panose="020B0600070205080204" pitchFamily="34" charset="-128"/>
              </a:rPr>
              <a:t>and maintaining natural cycles.</a:t>
            </a:r>
            <a:endParaRPr lang="en-GB" altLang="ja-JP" smtClean="0">
              <a:latin typeface="Verdana" panose="020B0604030504040204" pitchFamily="34" charset="0"/>
              <a:ea typeface="ＭＳ Ｐゴシック" panose="020B0600070205080204" pitchFamily="34" charset="-128"/>
            </a:endParaRPr>
          </a:p>
          <a:p>
            <a:endParaRPr lang="en-GB" altLang="sv-SE" smtClean="0">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42082137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Ro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endParaRPr lang="sv-SE" altLang="sv-SE" sz="900" smtClean="0">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242376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Ro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sv-SE" altLang="sv-SE" sz="900" smtClean="0">
                <a:latin typeface="Verdana" panose="020B0604030504040204" pitchFamily="34" charset="0"/>
                <a:ea typeface="ＭＳ Ｐゴシック" panose="020B0600070205080204" pitchFamily="34" charset="-128"/>
              </a:rPr>
              <a:t>Responsibility – Whoever is ordinarily responsible for a sector or geographical areas is also responsible in a crisis (Emergency Mgmt and Heightened Alert Ordinance 2006 , government authorities shall be able to handle a crisis within its area of responsibility , and to coordinatre and help others.</a:t>
            </a:r>
          </a:p>
          <a:p>
            <a:pPr>
              <a:lnSpc>
                <a:spcPct val="90000"/>
              </a:lnSpc>
            </a:pPr>
            <a:endParaRPr lang="sv-SE" altLang="sv-SE" sz="900" smtClean="0">
              <a:latin typeface="Verdana" panose="020B0604030504040204" pitchFamily="34" charset="0"/>
              <a:ea typeface="ＭＳ Ｐゴシック" panose="020B0600070205080204" pitchFamily="34" charset="-128"/>
            </a:endParaRPr>
          </a:p>
          <a:p>
            <a:pPr>
              <a:lnSpc>
                <a:spcPct val="90000"/>
              </a:lnSpc>
            </a:pPr>
            <a:r>
              <a:rPr lang="sv-SE" altLang="sv-SE" sz="900" smtClean="0">
                <a:latin typeface="Verdana" panose="020B0604030504040204" pitchFamily="34" charset="0"/>
                <a:ea typeface="ＭＳ Ｐゴシック" panose="020B0600070205080204" pitchFamily="34" charset="-128"/>
              </a:rPr>
              <a:t>Conformity  or – The organization for handling a crisis should look as much as possible at the everyday system – same rules and routines as far as possible. </a:t>
            </a:r>
          </a:p>
          <a:p>
            <a:pPr>
              <a:lnSpc>
                <a:spcPct val="90000"/>
              </a:lnSpc>
            </a:pPr>
            <a:endParaRPr lang="sv-SE" altLang="sv-SE" sz="900" smtClean="0">
              <a:latin typeface="Verdana" panose="020B0604030504040204" pitchFamily="34" charset="0"/>
              <a:ea typeface="ＭＳ Ｐゴシック" panose="020B0600070205080204" pitchFamily="34" charset="-128"/>
            </a:endParaRPr>
          </a:p>
          <a:p>
            <a:pPr>
              <a:lnSpc>
                <a:spcPct val="90000"/>
              </a:lnSpc>
            </a:pPr>
            <a:r>
              <a:rPr lang="sv-SE" altLang="sv-SE" sz="900" smtClean="0">
                <a:latin typeface="Verdana" panose="020B0604030504040204" pitchFamily="34" charset="0"/>
                <a:ea typeface="ＭＳ Ｐゴシック" panose="020B0600070205080204" pitchFamily="34" charset="-128"/>
              </a:rPr>
              <a:t>Subsidiarity  or Proximity– the crisis should be handled as close as possible to the effected area. </a:t>
            </a:r>
          </a:p>
        </p:txBody>
      </p:sp>
    </p:spTree>
    <p:extLst>
      <p:ext uri="{BB962C8B-B14F-4D97-AF65-F5344CB8AC3E}">
        <p14:creationId xmlns:p14="http://schemas.microsoft.com/office/powerpoint/2010/main" val="923108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Platshållare för bildobjekt 1"/>
          <p:cNvSpPr>
            <a:spLocks noGrp="1" noRot="1" noChangeAspect="1" noTextEdit="1"/>
          </p:cNvSpPr>
          <p:nvPr>
            <p:ph type="sldImg"/>
          </p:nvPr>
        </p:nvSpPr>
        <p:spPr>
          <a:ln/>
        </p:spPr>
      </p:sp>
      <p:sp>
        <p:nvSpPr>
          <p:cNvPr id="48131"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sv-SE" smtClean="0">
                <a:latin typeface="Verdana" panose="020B0604030504040204" pitchFamily="34" charset="0"/>
                <a:ea typeface="ＭＳ Ｐゴシック" panose="020B0600070205080204" pitchFamily="34" charset="-128"/>
              </a:rPr>
              <a:t>Extreme rain  and flooding  with negative consequences in Västra Götaland, Halland, Värmland,  Malmö,  summer 2014 </a:t>
            </a:r>
          </a:p>
          <a:p>
            <a:r>
              <a:rPr lang="sv-SE" altLang="sv-SE" smtClean="0">
                <a:latin typeface="Verdana" panose="020B0604030504040204" pitchFamily="34" charset="0"/>
                <a:ea typeface="ＭＳ Ｐゴシック" panose="020B0600070205080204" pitchFamily="34" charset="-128"/>
              </a:rPr>
              <a:t>Extreme rain Arvid 31 of July 2014</a:t>
            </a:r>
          </a:p>
          <a:p>
            <a:endParaRPr lang="sv-SE" altLang="sv-SE" smtClean="0">
              <a:latin typeface="Verdana" panose="020B0604030504040204" pitchFamily="34" charset="0"/>
              <a:ea typeface="ＭＳ Ｐゴシック" panose="020B0600070205080204" pitchFamily="34" charset="-128"/>
            </a:endParaRPr>
          </a:p>
          <a:p>
            <a:endParaRPr lang="sv-SE" altLang="sv-SE" smtClean="0">
              <a:latin typeface="Verdana" panose="020B0604030504040204" pitchFamily="34" charset="0"/>
              <a:ea typeface="ＭＳ Ｐゴシック" panose="020B0600070205080204" pitchFamily="34" charset="-128"/>
            </a:endParaRPr>
          </a:p>
          <a:p>
            <a:r>
              <a:rPr lang="sv-SE" altLang="sv-SE" smtClean="0">
                <a:latin typeface="Verdana" panose="020B0604030504040204" pitchFamily="34" charset="0"/>
                <a:ea typeface="ＭＳ Ｐゴシック" panose="020B0600070205080204" pitchFamily="34" charset="-128"/>
              </a:rPr>
              <a:t>over 40 000 lighting strikes throughout Sweden in one 24 hours period  - summer 2014 </a:t>
            </a:r>
          </a:p>
          <a:p>
            <a:endParaRPr lang="sv-SE" altLang="sv-SE" smtClean="0">
              <a:latin typeface="Verdana" panose="020B0604030504040204" pitchFamily="34" charset="0"/>
              <a:ea typeface="ＭＳ Ｐゴシック" panose="020B0600070205080204" pitchFamily="34" charset="-128"/>
            </a:endParaRPr>
          </a:p>
          <a:p>
            <a:r>
              <a:rPr lang="sv-SE" altLang="sv-SE" smtClean="0">
                <a:latin typeface="Verdana" panose="020B0604030504040204" pitchFamily="34" charset="0"/>
                <a:ea typeface="ＭＳ Ｐゴシック" panose="020B0600070205080204" pitchFamily="34" charset="-128"/>
              </a:rPr>
              <a:t>Source: 5 augusti 2014 Sydsvenska newspaper: SMHI registrerade 47 901 lightning strikes over Sweden </a:t>
            </a:r>
          </a:p>
        </p:txBody>
      </p:sp>
      <p:sp>
        <p:nvSpPr>
          <p:cNvPr id="48132"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fld id="{64293A78-6327-444E-890D-6F87EB5264F1}" type="slidenum">
              <a:rPr lang="sv-SE" altLang="sv-SE">
                <a:latin typeface="Arial" panose="020B0604020202020204" pitchFamily="34" charset="0"/>
              </a:rPr>
              <a:pPr eaLnBrk="1" hangingPunct="1"/>
              <a:t>15</a:t>
            </a:fld>
            <a:endParaRPr lang="sv-SE" altLang="sv-SE">
              <a:latin typeface="Arial" panose="020B0604020202020204" pitchFamily="34" charset="0"/>
            </a:endParaRPr>
          </a:p>
        </p:txBody>
      </p:sp>
    </p:spTree>
    <p:extLst>
      <p:ext uri="{BB962C8B-B14F-4D97-AF65-F5344CB8AC3E}">
        <p14:creationId xmlns:p14="http://schemas.microsoft.com/office/powerpoint/2010/main" val="2995439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Rot="1" noChangeArrowheads="1" noTextEdit="1"/>
          </p:cNvSpPr>
          <p:nvPr>
            <p:ph type="sldImg"/>
          </p:nvPr>
        </p:nvSpPr>
        <p:spPr>
          <a:xfrm>
            <a:off x="852488" y="744538"/>
            <a:ext cx="4962525" cy="3722687"/>
          </a:xfrm>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sv-SE" smtClean="0">
                <a:latin typeface="Verdana" panose="020B0604030504040204" pitchFamily="34" charset="0"/>
                <a:ea typeface="ＭＳ Ｐゴシック" panose="020B0600070205080204" pitchFamily="34" charset="-128"/>
              </a:rPr>
              <a:t>Municipa</a:t>
            </a:r>
          </a:p>
        </p:txBody>
      </p:sp>
    </p:spTree>
    <p:extLst>
      <p:ext uri="{BB962C8B-B14F-4D97-AF65-F5344CB8AC3E}">
        <p14:creationId xmlns:p14="http://schemas.microsoft.com/office/powerpoint/2010/main" val="3742885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Platshållare för bildobjekt 1"/>
          <p:cNvSpPr>
            <a:spLocks noGrp="1" noRot="1" noChangeAspect="1" noTextEdit="1"/>
          </p:cNvSpPr>
          <p:nvPr>
            <p:ph type="sldImg"/>
          </p:nvPr>
        </p:nvSpPr>
        <p:spPr>
          <a:ln/>
        </p:spPr>
      </p:sp>
      <p:sp>
        <p:nvSpPr>
          <p:cNvPr id="34819" name="Platshållare för anteckningar 2"/>
          <p:cNvSpPr>
            <a:spLocks noGrp="1"/>
          </p:cNvSpPr>
          <p:nvPr>
            <p:ph type="body" idx="1"/>
          </p:nvPr>
        </p:nvSpPr>
        <p:spPr>
          <a:ln/>
          <a:extLst/>
        </p:spPr>
        <p:txBody>
          <a:bodyPr/>
          <a:lstStyle/>
          <a:p>
            <a:pPr>
              <a:defRPr/>
            </a:pPr>
            <a:r>
              <a:rPr lang="sv-SE" dirty="0" smtClean="0"/>
              <a:t>In addition Sweden as a </a:t>
            </a:r>
            <a:r>
              <a:rPr lang="sv-SE" dirty="0" err="1" smtClean="0"/>
              <a:t>member</a:t>
            </a:r>
            <a:r>
              <a:rPr lang="sv-SE" dirty="0" smtClean="0"/>
              <a:t> </a:t>
            </a:r>
            <a:r>
              <a:rPr lang="sv-SE" dirty="0" err="1" smtClean="0"/>
              <a:t>of</a:t>
            </a:r>
            <a:r>
              <a:rPr lang="sv-SE" dirty="0" smtClean="0"/>
              <a:t> the </a:t>
            </a:r>
            <a:r>
              <a:rPr lang="sv-SE" dirty="0" err="1" smtClean="0"/>
              <a:t>European</a:t>
            </a:r>
            <a:r>
              <a:rPr lang="sv-SE" dirty="0" smtClean="0"/>
              <a:t> Union must </a:t>
            </a:r>
            <a:r>
              <a:rPr lang="sv-SE" dirty="0" err="1" smtClean="0"/>
              <a:t>implement</a:t>
            </a:r>
            <a:r>
              <a:rPr lang="sv-SE" dirty="0" smtClean="0"/>
              <a:t>  </a:t>
            </a:r>
            <a:r>
              <a:rPr lang="sv-SE" dirty="0" err="1" smtClean="0"/>
              <a:t>directives</a:t>
            </a:r>
            <a:r>
              <a:rPr lang="sv-SE" dirty="0" smtClean="0"/>
              <a:t> in </a:t>
            </a:r>
            <a:r>
              <a:rPr lang="sv-SE" dirty="0" err="1" smtClean="0"/>
              <a:t>their</a:t>
            </a:r>
            <a:r>
              <a:rPr lang="sv-SE" dirty="0" smtClean="0"/>
              <a:t> </a:t>
            </a:r>
            <a:r>
              <a:rPr lang="sv-SE" dirty="0" err="1" smtClean="0"/>
              <a:t>own</a:t>
            </a:r>
            <a:r>
              <a:rPr lang="sv-SE" dirty="0" smtClean="0"/>
              <a:t> national </a:t>
            </a:r>
            <a:r>
              <a:rPr lang="sv-SE" dirty="0" err="1" smtClean="0"/>
              <a:t>laws</a:t>
            </a:r>
            <a:r>
              <a:rPr lang="sv-SE" dirty="0" smtClean="0"/>
              <a:t>. </a:t>
            </a:r>
          </a:p>
          <a:p>
            <a:pPr>
              <a:defRPr/>
            </a:pPr>
            <a:endParaRPr lang="sv-SE" b="1" dirty="0" smtClean="0"/>
          </a:p>
          <a:p>
            <a:pPr>
              <a:defRPr/>
            </a:pPr>
            <a:r>
              <a:rPr lang="sv-SE" b="1" dirty="0" err="1" smtClean="0"/>
              <a:t>Ordinance</a:t>
            </a:r>
            <a:r>
              <a:rPr lang="sv-SE" b="1" dirty="0" smtClean="0"/>
              <a:t> on </a:t>
            </a:r>
            <a:r>
              <a:rPr lang="sv-SE" b="1" dirty="0" err="1" smtClean="0"/>
              <a:t>flooding</a:t>
            </a:r>
            <a:r>
              <a:rPr lang="sv-SE" b="1" dirty="0" smtClean="0"/>
              <a:t> risks</a:t>
            </a:r>
            <a:r>
              <a:rPr lang="sv-SE" dirty="0" smtClean="0"/>
              <a:t> [FÖR] – </a:t>
            </a:r>
            <a:r>
              <a:rPr lang="sv-SE" dirty="0" err="1" smtClean="0"/>
              <a:t>Based</a:t>
            </a:r>
            <a:r>
              <a:rPr lang="sv-SE" dirty="0" smtClean="0"/>
              <a:t> on an EU </a:t>
            </a:r>
            <a:r>
              <a:rPr lang="sv-SE" dirty="0" err="1" smtClean="0"/>
              <a:t>directive</a:t>
            </a:r>
            <a:r>
              <a:rPr lang="sv-SE" dirty="0" smtClean="0"/>
              <a:t>, MSB has the </a:t>
            </a:r>
            <a:r>
              <a:rPr lang="sv-SE" dirty="0" err="1" smtClean="0"/>
              <a:t>mandate</a:t>
            </a:r>
            <a:r>
              <a:rPr lang="sv-SE" dirty="0" smtClean="0"/>
              <a:t> </a:t>
            </a:r>
            <a:r>
              <a:rPr lang="sv-SE" dirty="0" err="1" smtClean="0"/>
              <a:t>to</a:t>
            </a:r>
            <a:r>
              <a:rPr lang="sv-SE" dirty="0" smtClean="0"/>
              <a:t> assist </a:t>
            </a:r>
            <a:r>
              <a:rPr lang="sv-SE" dirty="0" err="1" smtClean="0"/>
              <a:t>local</a:t>
            </a:r>
            <a:r>
              <a:rPr lang="sv-SE" dirty="0" smtClean="0"/>
              <a:t> and regional </a:t>
            </a:r>
            <a:r>
              <a:rPr lang="sv-SE" dirty="0" err="1" smtClean="0"/>
              <a:t>level</a:t>
            </a:r>
            <a:r>
              <a:rPr lang="sv-SE" dirty="0" smtClean="0"/>
              <a:t> </a:t>
            </a:r>
            <a:r>
              <a:rPr lang="sv-SE" dirty="0" err="1" smtClean="0"/>
              <a:t>with</a:t>
            </a:r>
            <a:r>
              <a:rPr lang="sv-SE" dirty="0" smtClean="0"/>
              <a:t> </a:t>
            </a:r>
            <a:r>
              <a:rPr lang="sv-SE" dirty="0" err="1" smtClean="0"/>
              <a:t>flood</a:t>
            </a:r>
            <a:r>
              <a:rPr lang="sv-SE" dirty="0" smtClean="0"/>
              <a:t> </a:t>
            </a:r>
            <a:r>
              <a:rPr lang="sv-SE" dirty="0" err="1" smtClean="0"/>
              <a:t>mapping</a:t>
            </a:r>
            <a:r>
              <a:rPr lang="sv-SE" dirty="0" smtClean="0"/>
              <a:t>. National elevation </a:t>
            </a:r>
            <a:r>
              <a:rPr lang="sv-SE" dirty="0" err="1" smtClean="0"/>
              <a:t>database</a:t>
            </a:r>
            <a:r>
              <a:rPr lang="sv-SE" dirty="0" smtClean="0"/>
              <a:t> is </a:t>
            </a:r>
            <a:r>
              <a:rPr lang="sv-SE" dirty="0" err="1" smtClean="0"/>
              <a:t>also</a:t>
            </a:r>
            <a:r>
              <a:rPr lang="sv-SE" dirty="0" smtClean="0"/>
              <a:t> </a:t>
            </a:r>
            <a:r>
              <a:rPr lang="sv-SE" dirty="0" err="1" smtClean="0"/>
              <a:t>being</a:t>
            </a:r>
            <a:r>
              <a:rPr lang="sv-SE" dirty="0" smtClean="0"/>
              <a:t> </a:t>
            </a:r>
            <a:r>
              <a:rPr lang="sv-SE" dirty="0" err="1" smtClean="0"/>
              <a:t>built</a:t>
            </a:r>
            <a:r>
              <a:rPr lang="sv-SE" dirty="0" smtClean="0"/>
              <a:t>, </a:t>
            </a:r>
            <a:r>
              <a:rPr lang="sv-SE" dirty="0" err="1" smtClean="0"/>
              <a:t>which</a:t>
            </a:r>
            <a:r>
              <a:rPr lang="sv-SE" dirty="0" smtClean="0"/>
              <a:t> </a:t>
            </a:r>
            <a:r>
              <a:rPr lang="sv-SE" dirty="0" err="1" smtClean="0"/>
              <a:t>will</a:t>
            </a:r>
            <a:r>
              <a:rPr lang="sv-SE" dirty="0" smtClean="0"/>
              <a:t> make the </a:t>
            </a:r>
            <a:r>
              <a:rPr lang="sv-SE" dirty="0" err="1" smtClean="0"/>
              <a:t>mapping</a:t>
            </a:r>
            <a:r>
              <a:rPr lang="sv-SE" dirty="0" smtClean="0"/>
              <a:t> </a:t>
            </a:r>
            <a:r>
              <a:rPr lang="sv-SE" dirty="0" err="1" smtClean="0"/>
              <a:t>more</a:t>
            </a:r>
            <a:r>
              <a:rPr lang="sv-SE" dirty="0" smtClean="0"/>
              <a:t> </a:t>
            </a:r>
            <a:r>
              <a:rPr lang="sv-SE" dirty="0" err="1" smtClean="0"/>
              <a:t>accurate</a:t>
            </a:r>
            <a:r>
              <a:rPr lang="sv-SE" dirty="0" smtClean="0"/>
              <a:t>. The </a:t>
            </a:r>
            <a:r>
              <a:rPr lang="sv-SE" dirty="0" err="1" smtClean="0"/>
              <a:t>next</a:t>
            </a:r>
            <a:r>
              <a:rPr lang="sv-SE" dirty="0" smtClean="0"/>
              <a:t> step is for the regional </a:t>
            </a:r>
            <a:r>
              <a:rPr lang="sv-SE" dirty="0" err="1" smtClean="0"/>
              <a:t>level</a:t>
            </a:r>
            <a:r>
              <a:rPr lang="sv-SE" dirty="0" smtClean="0"/>
              <a:t> (in </a:t>
            </a:r>
            <a:r>
              <a:rPr lang="sv-SE" dirty="0" err="1" smtClean="0"/>
              <a:t>consultation</a:t>
            </a:r>
            <a:r>
              <a:rPr lang="sv-SE" dirty="0" smtClean="0"/>
              <a:t> </a:t>
            </a:r>
            <a:r>
              <a:rPr lang="sv-SE" dirty="0" err="1" smtClean="0"/>
              <a:t>with</a:t>
            </a:r>
            <a:r>
              <a:rPr lang="sv-SE" dirty="0" smtClean="0"/>
              <a:t> the </a:t>
            </a:r>
            <a:r>
              <a:rPr lang="sv-SE" dirty="0" err="1" smtClean="0"/>
              <a:t>municipalities</a:t>
            </a:r>
            <a:r>
              <a:rPr lang="sv-SE" dirty="0" smtClean="0"/>
              <a:t>) </a:t>
            </a:r>
            <a:r>
              <a:rPr lang="sv-SE" dirty="0" err="1" smtClean="0"/>
              <a:t>to</a:t>
            </a:r>
            <a:r>
              <a:rPr lang="sv-SE" dirty="0" smtClean="0"/>
              <a:t> make risk management plans </a:t>
            </a:r>
            <a:r>
              <a:rPr lang="sv-SE" dirty="0" err="1" smtClean="0"/>
              <a:t>based</a:t>
            </a:r>
            <a:r>
              <a:rPr lang="sv-SE" dirty="0" smtClean="0"/>
              <a:t> on the </a:t>
            </a:r>
            <a:r>
              <a:rPr lang="sv-SE" dirty="0" err="1" smtClean="0"/>
              <a:t>maps</a:t>
            </a:r>
            <a:r>
              <a:rPr lang="sv-SE" dirty="0" smtClean="0"/>
              <a:t>. (The </a:t>
            </a:r>
            <a:r>
              <a:rPr lang="sv-SE" dirty="0" err="1" smtClean="0"/>
              <a:t>maps</a:t>
            </a:r>
            <a:r>
              <a:rPr lang="sv-SE" dirty="0" smtClean="0"/>
              <a:t> </a:t>
            </a:r>
            <a:r>
              <a:rPr lang="sv-SE" dirty="0" err="1" smtClean="0"/>
              <a:t>can</a:t>
            </a:r>
            <a:r>
              <a:rPr lang="sv-SE" dirty="0" smtClean="0"/>
              <a:t> </a:t>
            </a:r>
            <a:r>
              <a:rPr lang="sv-SE" dirty="0" err="1" smtClean="0"/>
              <a:t>also</a:t>
            </a:r>
            <a:r>
              <a:rPr lang="sv-SE" dirty="0" smtClean="0"/>
              <a:t> be </a:t>
            </a:r>
            <a:r>
              <a:rPr lang="sv-SE" dirty="0" err="1" smtClean="0"/>
              <a:t>used</a:t>
            </a:r>
            <a:r>
              <a:rPr lang="sv-SE" dirty="0" smtClean="0"/>
              <a:t> as basis for </a:t>
            </a:r>
            <a:r>
              <a:rPr lang="sv-SE" dirty="0" err="1" smtClean="0"/>
              <a:t>other</a:t>
            </a:r>
            <a:r>
              <a:rPr lang="sv-SE" dirty="0" smtClean="0"/>
              <a:t> </a:t>
            </a:r>
            <a:r>
              <a:rPr lang="sv-SE" dirty="0" err="1" smtClean="0"/>
              <a:t>climate</a:t>
            </a:r>
            <a:r>
              <a:rPr lang="sv-SE" dirty="0" smtClean="0"/>
              <a:t> </a:t>
            </a:r>
            <a:r>
              <a:rPr lang="sv-SE" dirty="0" err="1" smtClean="0"/>
              <a:t>change</a:t>
            </a:r>
            <a:r>
              <a:rPr lang="sv-SE" dirty="0" smtClean="0"/>
              <a:t> adaptation.) </a:t>
            </a:r>
          </a:p>
          <a:p>
            <a:pPr>
              <a:defRPr/>
            </a:pPr>
            <a:endParaRPr lang="sv-SE" dirty="0" smtClean="0"/>
          </a:p>
          <a:p>
            <a:pPr>
              <a:defRPr/>
            </a:pPr>
            <a:endParaRPr lang="sv-SE" dirty="0" smtClean="0"/>
          </a:p>
          <a:p>
            <a:pPr>
              <a:defRPr/>
            </a:pPr>
            <a:r>
              <a:rPr lang="sv-SE" dirty="0" smtClean="0"/>
              <a:t>EU </a:t>
            </a:r>
            <a:r>
              <a:rPr lang="sv-SE" dirty="0" err="1" smtClean="0"/>
              <a:t>Critical</a:t>
            </a:r>
            <a:r>
              <a:rPr lang="sv-SE" dirty="0" smtClean="0"/>
              <a:t> </a:t>
            </a:r>
            <a:r>
              <a:rPr lang="sv-SE" dirty="0" err="1" smtClean="0"/>
              <a:t>Infrastructure</a:t>
            </a:r>
            <a:r>
              <a:rPr lang="sv-SE" dirty="0" smtClean="0"/>
              <a:t> </a:t>
            </a:r>
            <a:r>
              <a:rPr lang="sv-SE" dirty="0" err="1" smtClean="0"/>
              <a:t>Protection</a:t>
            </a:r>
            <a:r>
              <a:rPr lang="sv-SE" dirty="0" smtClean="0"/>
              <a:t>. </a:t>
            </a:r>
          </a:p>
          <a:p>
            <a:pPr marL="171450" indent="-171450">
              <a:buFontTx/>
              <a:buChar char="-"/>
              <a:defRPr/>
            </a:pPr>
            <a:endParaRPr lang="sv-SE" altLang="sv-SE" dirty="0" smtClean="0">
              <a:latin typeface="Verdana" pitchFamily="34" charset="0"/>
              <a:ea typeface="ＭＳ Ｐゴシック" pitchFamily="34" charset="-128"/>
            </a:endParaRPr>
          </a:p>
        </p:txBody>
      </p:sp>
      <p:sp>
        <p:nvSpPr>
          <p:cNvPr id="50180"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fld id="{DC3BADB0-186F-4EEB-953A-CC03FA310180}" type="slidenum">
              <a:rPr lang="sv-SE" altLang="sv-SE"/>
              <a:pPr eaLnBrk="1" hangingPunct="1"/>
              <a:t>17</a:t>
            </a:fld>
            <a:endParaRPr lang="sv-SE" altLang="sv-SE"/>
          </a:p>
        </p:txBody>
      </p:sp>
    </p:spTree>
    <p:extLst>
      <p:ext uri="{BB962C8B-B14F-4D97-AF65-F5344CB8AC3E}">
        <p14:creationId xmlns:p14="http://schemas.microsoft.com/office/powerpoint/2010/main" val="164704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fld id="{09EC4430-EDF7-4941-861A-6D82E130D1B2}" type="slidenum">
              <a:rPr lang="sv-SE" altLang="sv-SE"/>
              <a:pPr eaLnBrk="1" hangingPunct="1"/>
              <a:t>18</a:t>
            </a:fld>
            <a:endParaRPr lang="sv-SE" altLang="sv-SE"/>
          </a:p>
        </p:txBody>
      </p:sp>
      <p:sp>
        <p:nvSpPr>
          <p:cNvPr id="51203" name="Rectangle 2"/>
          <p:cNvSpPr>
            <a:spLocks noGrp="1" noRot="1" noChangeAspect="1" noChangeArrowheads="1" noTextEdit="1"/>
          </p:cNvSpPr>
          <p:nvPr>
            <p:ph type="sldImg"/>
          </p:nvPr>
        </p:nvSpPr>
        <p:spPr>
          <a:xfrm>
            <a:off x="850900" y="746125"/>
            <a:ext cx="4960938" cy="3721100"/>
          </a:xfrm>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endParaRPr lang="sv-SE" altLang="sv-SE" smtClean="0">
              <a:latin typeface="Arial Unicode MS" panose="020B0604020202020204" pitchFamily="34" charset="-128"/>
              <a:ea typeface="ＭＳ Ｐゴシック" panose="020B0600070205080204" pitchFamily="34" charset="-128"/>
            </a:endParaRPr>
          </a:p>
        </p:txBody>
      </p:sp>
    </p:spTree>
    <p:extLst>
      <p:ext uri="{BB962C8B-B14F-4D97-AF65-F5344CB8AC3E}">
        <p14:creationId xmlns:p14="http://schemas.microsoft.com/office/powerpoint/2010/main" val="2812938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Platshållare för bildobjekt 1"/>
          <p:cNvSpPr>
            <a:spLocks noGrp="1" noRot="1" noChangeAspect="1" noTextEdit="1"/>
          </p:cNvSpPr>
          <p:nvPr>
            <p:ph type="sldImg"/>
          </p:nvPr>
        </p:nvSpPr>
        <p:spPr>
          <a:ln/>
        </p:spPr>
      </p:sp>
      <p:sp>
        <p:nvSpPr>
          <p:cNvPr id="52227"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Verdana" panose="020B0604030504040204" pitchFamily="34" charset="0"/>
              <a:ea typeface="ＭＳ Ｐゴシック" panose="020B0600070205080204" pitchFamily="34" charset="-128"/>
            </a:endParaRPr>
          </a:p>
          <a:p>
            <a:r>
              <a:rPr lang="sv-SE" altLang="sv-SE" b="1" smtClean="0">
                <a:latin typeface="Verdana" panose="020B0604030504040204" pitchFamily="34" charset="0"/>
                <a:ea typeface="ＭＳ Ｐゴシック" panose="020B0600070205080204" pitchFamily="34" charset="-128"/>
              </a:rPr>
              <a:t>Act on measures to prevent and limit the consequences of major chemical accidents</a:t>
            </a:r>
            <a:r>
              <a:rPr lang="sv-SE" altLang="sv-SE" smtClean="0">
                <a:latin typeface="Verdana" panose="020B0604030504040204" pitchFamily="34" charset="0"/>
                <a:ea typeface="ＭＳ Ｐゴシック" panose="020B0600070205080204" pitchFamily="34" charset="-128"/>
              </a:rPr>
              <a:t> [Seveso II] – EU legislation, includes rules on risk assessment and contingency plans for industries that handle (store and use) certain dangerous substances. The rules came about after the Seveso accident in Italy, and have been updated a number of times after large scale chemical accidents in Europe (Belgium) and the world (Bhopal). In addition to the rules regarding commercial actors, member states also have to make sure emergency and mitigation plans are in place for surrounding areas, and take the objectives of the Seveso rules into consideration in land use planning. The Seveso directive expressedly mentions natural disasters as a factor to be considered in the planning process, as the probability of natural disasters can increase the risk of a major accident. </a:t>
            </a:r>
          </a:p>
          <a:p>
            <a:endParaRPr lang="sv-SE" altLang="sv-SE" smtClean="0">
              <a:solidFill>
                <a:srgbClr val="FF0000"/>
              </a:solidFill>
              <a:latin typeface="Verdana" panose="020B0604030504040204" pitchFamily="34" charset="0"/>
              <a:ea typeface="ＭＳ Ｐゴシック" panose="020B0600070205080204" pitchFamily="34" charset="-128"/>
            </a:endParaRPr>
          </a:p>
          <a:p>
            <a:endParaRPr lang="sv-SE" altLang="sv-SE" smtClean="0">
              <a:latin typeface="Verdana" panose="020B0604030504040204" pitchFamily="34" charset="0"/>
              <a:ea typeface="ＭＳ Ｐゴシック" panose="020B0600070205080204" pitchFamily="34" charset="-128"/>
            </a:endParaRPr>
          </a:p>
        </p:txBody>
      </p:sp>
      <p:sp>
        <p:nvSpPr>
          <p:cNvPr id="52228"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fld id="{8B5731E0-E11E-46A8-8EA3-AEFA58BE136B}" type="slidenum">
              <a:rPr lang="sv-SE" altLang="sv-SE"/>
              <a:pPr eaLnBrk="1" hangingPunct="1"/>
              <a:t>19</a:t>
            </a:fld>
            <a:endParaRPr lang="sv-SE" altLang="sv-SE"/>
          </a:p>
        </p:txBody>
      </p:sp>
    </p:spTree>
    <p:extLst>
      <p:ext uri="{BB962C8B-B14F-4D97-AF65-F5344CB8AC3E}">
        <p14:creationId xmlns:p14="http://schemas.microsoft.com/office/powerpoint/2010/main" val="3748376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Ro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sv-SE" smtClean="0">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963885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Platshållare för bildobjekt 1"/>
          <p:cNvSpPr>
            <a:spLocks noGrp="1" noRot="1" noChangeAspect="1" noTextEdit="1"/>
          </p:cNvSpPr>
          <p:nvPr>
            <p:ph type="sldImg"/>
          </p:nvPr>
        </p:nvSpPr>
        <p:spPr>
          <a:ln/>
        </p:spPr>
      </p:sp>
      <p:sp>
        <p:nvSpPr>
          <p:cNvPr id="53251"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sv-SE" altLang="sv-SE" smtClean="0">
              <a:latin typeface="Verdana" panose="020B0604030504040204" pitchFamily="34" charset="0"/>
              <a:ea typeface="ＭＳ Ｐゴシック" panose="020B0600070205080204" pitchFamily="34" charset="-128"/>
            </a:endParaRPr>
          </a:p>
        </p:txBody>
      </p:sp>
      <p:sp>
        <p:nvSpPr>
          <p:cNvPr id="53252"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fld id="{7A78FDD5-14F9-4538-8165-163E00EA5713}" type="slidenum">
              <a:rPr lang="sv-SE" altLang="sv-SE"/>
              <a:pPr eaLnBrk="1" hangingPunct="1"/>
              <a:t>20</a:t>
            </a:fld>
            <a:endParaRPr lang="sv-SE" altLang="sv-SE"/>
          </a:p>
        </p:txBody>
      </p:sp>
    </p:spTree>
    <p:extLst>
      <p:ext uri="{BB962C8B-B14F-4D97-AF65-F5344CB8AC3E}">
        <p14:creationId xmlns:p14="http://schemas.microsoft.com/office/powerpoint/2010/main" val="3752003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Platshållare för bildobjekt 1"/>
          <p:cNvSpPr>
            <a:spLocks noGrp="1" noRot="1" noChangeAspect="1" noTextEdit="1"/>
          </p:cNvSpPr>
          <p:nvPr>
            <p:ph type="sldImg"/>
          </p:nvPr>
        </p:nvSpPr>
        <p:spPr>
          <a:ln/>
        </p:spPr>
      </p:sp>
      <p:sp>
        <p:nvSpPr>
          <p:cNvPr id="54275"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endParaRPr lang="sv-SE" altLang="sv-SE" smtClean="0">
              <a:latin typeface="Verdana" panose="020B0604030504040204" pitchFamily="34" charset="0"/>
              <a:ea typeface="ＭＳ Ｐゴシック" panose="020B0600070205080204" pitchFamily="34" charset="-128"/>
            </a:endParaRPr>
          </a:p>
        </p:txBody>
      </p:sp>
      <p:sp>
        <p:nvSpPr>
          <p:cNvPr id="54276"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fld id="{BCB6E93C-D3F5-46E8-9F86-FCF320D7A187}" type="slidenum">
              <a:rPr lang="sv-SE" altLang="sv-SE"/>
              <a:pPr eaLnBrk="1" hangingPunct="1"/>
              <a:t>21</a:t>
            </a:fld>
            <a:endParaRPr lang="sv-SE" altLang="sv-SE"/>
          </a:p>
        </p:txBody>
      </p:sp>
    </p:spTree>
    <p:extLst>
      <p:ext uri="{BB962C8B-B14F-4D97-AF65-F5344CB8AC3E}">
        <p14:creationId xmlns:p14="http://schemas.microsoft.com/office/powerpoint/2010/main" val="1318116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Ro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sv-SE" smtClean="0">
                <a:latin typeface="Verdana" panose="020B0604030504040204" pitchFamily="34" charset="0"/>
                <a:ea typeface="ＭＳ Ｐゴシック" panose="020B0600070205080204" pitchFamily="34" charset="-128"/>
              </a:rPr>
              <a:t>Sweden participated in, for example, the 2007 EARDRCC.</a:t>
            </a:r>
          </a:p>
        </p:txBody>
      </p:sp>
    </p:spTree>
    <p:extLst>
      <p:ext uri="{BB962C8B-B14F-4D97-AF65-F5344CB8AC3E}">
        <p14:creationId xmlns:p14="http://schemas.microsoft.com/office/powerpoint/2010/main" val="3235436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tshållare för bildobjekt 1"/>
          <p:cNvSpPr>
            <a:spLocks noGrp="1" noRot="1" noChangeAspect="1" noTextEdit="1"/>
          </p:cNvSpPr>
          <p:nvPr>
            <p:ph type="sldImg"/>
          </p:nvPr>
        </p:nvSpPr>
        <p:spPr>
          <a:ln/>
        </p:spPr>
      </p:sp>
      <p:sp>
        <p:nvSpPr>
          <p:cNvPr id="56323" name="Platshållare för anteckningar 2"/>
          <p:cNvSpPr>
            <a:spLocks noGrp="1"/>
          </p:cNvSpPr>
          <p:nvPr>
            <p:ph type="body" idx="1"/>
          </p:nvPr>
        </p:nvSpPr>
        <p:spPr>
          <a:xfrm>
            <a:off x="935038" y="4675188"/>
            <a:ext cx="5060950" cy="4506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4875"/>
            <a:r>
              <a:rPr lang="sv-SE" altLang="sv-SE" smtClean="0">
                <a:latin typeface="Verdana" panose="020B0604030504040204" pitchFamily="34" charset="0"/>
                <a:ea typeface="ＭＳ Ｐゴシック" panose="020B0600070205080204" pitchFamily="34" charset="-128"/>
              </a:rPr>
              <a:t>Presentation of MSB’s research strategy</a:t>
            </a:r>
          </a:p>
          <a:p>
            <a:pPr defTabSz="904875"/>
            <a:endParaRPr lang="en-US" altLang="en-US" smtClean="0">
              <a:latin typeface="Verdana" panose="020B0604030504040204" pitchFamily="34" charset="0"/>
              <a:ea typeface="ＭＳ Ｐゴシック" panose="020B0600070205080204" pitchFamily="34" charset="-128"/>
            </a:endParaRPr>
          </a:p>
          <a:p>
            <a:pPr defTabSz="904875"/>
            <a:r>
              <a:rPr lang="en-US" altLang="en-US" smtClean="0">
                <a:latin typeface="Verdana" panose="020B0604030504040204" pitchFamily="34" charset="0"/>
                <a:ea typeface="ＭＳ Ｐゴシック" panose="020B0600070205080204" pitchFamily="34" charset="-128"/>
              </a:rPr>
              <a:t>Knowledge based on research is a strategically important resource for facing threats and risks in the society. MSB's mission is to target and commission research that contributes to this knowledge.</a:t>
            </a:r>
            <a:endParaRPr lang="sv-SE" altLang="sv-SE" smtClean="0">
              <a:latin typeface="Verdana" panose="020B0604030504040204" pitchFamily="34" charset="0"/>
              <a:ea typeface="ＭＳ Ｐゴシック" panose="020B0600070205080204" pitchFamily="34" charset="-128"/>
            </a:endParaRPr>
          </a:p>
          <a:p>
            <a:pPr defTabSz="904875"/>
            <a:endParaRPr lang="sv-SE" altLang="sv-SE" smtClean="0">
              <a:latin typeface="Verdana" panose="020B0604030504040204" pitchFamily="34" charset="0"/>
              <a:ea typeface="ＭＳ Ｐゴシック" panose="020B0600070205080204" pitchFamily="34" charset="-128"/>
            </a:endParaRPr>
          </a:p>
          <a:p>
            <a:pPr defTabSz="904875"/>
            <a:r>
              <a:rPr lang="sv-SE" altLang="sv-SE" smtClean="0">
                <a:latin typeface="Verdana" panose="020B0604030504040204" pitchFamily="34" charset="0"/>
                <a:ea typeface="ＭＳ Ｐゴシック" panose="020B0600070205080204" pitchFamily="34" charset="-128"/>
              </a:rPr>
              <a:t>”Research for a safer society” is a strategy that lays the foundation for the MSB’s research activities for the period 2014-2018. </a:t>
            </a:r>
          </a:p>
          <a:p>
            <a:pPr defTabSz="904875"/>
            <a:endParaRPr lang="sv-SE" altLang="sv-SE" smtClean="0">
              <a:latin typeface="Verdana" panose="020B0604030504040204" pitchFamily="34" charset="0"/>
              <a:ea typeface="ＭＳ Ｐゴシック" panose="020B0600070205080204" pitchFamily="34" charset="-128"/>
            </a:endParaRPr>
          </a:p>
          <a:p>
            <a:pPr defTabSz="904875"/>
            <a:r>
              <a:rPr lang="en-US" altLang="en-US" smtClean="0">
                <a:latin typeface="Verdana" panose="020B0604030504040204" pitchFamily="34" charset="0"/>
                <a:ea typeface="ＭＳ Ｐゴシック" panose="020B0600070205080204" pitchFamily="34" charset="-128"/>
              </a:rPr>
              <a:t>The strategy identifies and describes five key research areas. In addition to this are six specific perspectives and some fundamental principles. Along with the impact that research can have, these elements are part of the research that will contribute to a safer society.</a:t>
            </a:r>
            <a:endParaRPr lang="sv-SE" altLang="sv-SE" smtClean="0">
              <a:latin typeface="Verdana" panose="020B0604030504040204" pitchFamily="34" charset="0"/>
              <a:ea typeface="ＭＳ Ｐゴシック" panose="020B0600070205080204" pitchFamily="34" charset="-128"/>
            </a:endParaRPr>
          </a:p>
        </p:txBody>
      </p:sp>
      <p:sp>
        <p:nvSpPr>
          <p:cNvPr id="56324"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fld id="{2B96B0C6-D559-441F-89E0-C982AEEEDCE9}" type="slidenum">
              <a:rPr lang="sv-SE" altLang="en-US"/>
              <a:pPr eaLnBrk="1" hangingPunct="1"/>
              <a:t>23</a:t>
            </a:fld>
            <a:endParaRPr lang="sv-SE" altLang="en-US"/>
          </a:p>
        </p:txBody>
      </p:sp>
    </p:spTree>
    <p:extLst>
      <p:ext uri="{BB962C8B-B14F-4D97-AF65-F5344CB8AC3E}">
        <p14:creationId xmlns:p14="http://schemas.microsoft.com/office/powerpoint/2010/main" val="2211443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ＭＳ Ｐゴシック" panose="020B0600070205080204" pitchFamily="34" charset="-128"/>
              </a:rPr>
              <a:t>MSB primarily supports applied, needs-oriented research. The aim is to generate practical applicable research findings that will lead to an increased ability to solve societal problems. MSB research covers a wide field and encompasses several disciplines and is carried out in a cross-sector and international context.</a:t>
            </a:r>
            <a:br>
              <a:rPr lang="en-US" altLang="en-US" smtClean="0">
                <a:latin typeface="Verdana" panose="020B0604030504040204" pitchFamily="34" charset="0"/>
                <a:ea typeface="ＭＳ Ｐゴシック" panose="020B0600070205080204" pitchFamily="34" charset="-128"/>
              </a:rPr>
            </a:br>
            <a:r>
              <a:rPr lang="en-US" altLang="en-US" smtClean="0">
                <a:latin typeface="Verdana" panose="020B0604030504040204" pitchFamily="34" charset="0"/>
                <a:ea typeface="ＭＳ Ｐゴシック" panose="020B0600070205080204" pitchFamily="34" charset="-128"/>
              </a:rPr>
              <a:t/>
            </a:r>
            <a:br>
              <a:rPr lang="en-US" altLang="en-US" smtClean="0">
                <a:latin typeface="Verdana" panose="020B0604030504040204" pitchFamily="34" charset="0"/>
                <a:ea typeface="ＭＳ Ｐゴシック" panose="020B0600070205080204" pitchFamily="34" charset="-128"/>
              </a:rPr>
            </a:br>
            <a:r>
              <a:rPr lang="en-US" altLang="en-US" smtClean="0">
                <a:latin typeface="Verdana" panose="020B0604030504040204" pitchFamily="34" charset="0"/>
                <a:ea typeface="ＭＳ Ｐゴシック" panose="020B0600070205080204" pitchFamily="34" charset="-128"/>
              </a:rPr>
              <a:t>In order to stimulate research on civil contingencies we allocate SEK 120 million annually to a variety of research activities, for example, funding for major research programmes, individual projects and support to various research centres. We cooperate with other authorities, nationally and internationally, to ensure growing research grants through joint calls for proposals.</a:t>
            </a:r>
            <a:endParaRPr lang="sv-SE" altLang="en-US" smtClean="0">
              <a:latin typeface="Verdana" panose="020B0604030504040204" pitchFamily="34" charset="0"/>
              <a:ea typeface="ＭＳ Ｐゴシック" panose="020B0600070205080204" pitchFamily="34" charset="-128"/>
            </a:endParaRPr>
          </a:p>
          <a:p>
            <a:endParaRPr lang="sv-SE" altLang="en-US" smtClean="0">
              <a:latin typeface="Verdana" panose="020B0604030504040204" pitchFamily="34" charset="0"/>
              <a:ea typeface="ＭＳ Ｐゴシック" panose="020B0600070205080204" pitchFamily="34" charset="-128"/>
            </a:endParaRPr>
          </a:p>
          <a:p>
            <a:endParaRPr lang="sv-SE" altLang="en-US" smtClean="0">
              <a:latin typeface="Verdana" panose="020B0604030504040204" pitchFamily="34" charset="0"/>
              <a:ea typeface="ＭＳ Ｐゴシック" panose="020B0600070205080204" pitchFamily="34" charset="-128"/>
            </a:endParaRPr>
          </a:p>
          <a:p>
            <a:pPr eaLnBrk="1" hangingPunct="1"/>
            <a:endParaRPr lang="sv-SE" altLang="en-US" smtClean="0">
              <a:latin typeface="Verdana" panose="020B0604030504040204" pitchFamily="34" charset="0"/>
              <a:ea typeface="ＭＳ Ｐゴシック" panose="020B0600070205080204" pitchFamily="34" charset="-128"/>
            </a:endParaRPr>
          </a:p>
          <a:p>
            <a:pPr eaLnBrk="1" hangingPunct="1"/>
            <a:endParaRPr lang="sv-SE" altLang="en-US" smtClean="0">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18335377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Platshållare för bildobjekt 1"/>
          <p:cNvSpPr>
            <a:spLocks noGrp="1" noRot="1" noChangeAspect="1" noTextEdit="1"/>
          </p:cNvSpPr>
          <p:nvPr>
            <p:ph type="sldImg"/>
          </p:nvPr>
        </p:nvSpPr>
        <p:spPr>
          <a:ln/>
        </p:spPr>
      </p:sp>
      <p:sp>
        <p:nvSpPr>
          <p:cNvPr id="58371" name="Platshållare för anteckningar 2"/>
          <p:cNvSpPr>
            <a:spLocks noGrp="1"/>
          </p:cNvSpPr>
          <p:nvPr>
            <p:ph type="body" idx="1"/>
          </p:nvPr>
        </p:nvSpPr>
        <p:spPr>
          <a:xfrm>
            <a:off x="863600" y="4748213"/>
            <a:ext cx="4935538" cy="4433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ＭＳ Ｐゴシック" panose="020B0600070205080204" pitchFamily="34" charset="-128"/>
              </a:rPr>
              <a:t>MSB wants to create clarity around what constitutes the essence of our role for the research-based knowledge. The research is subdivided into five major research areas, which help to describe and explain the MSB's research direction. The five areas are:</a:t>
            </a:r>
            <a:endParaRPr lang="sv-SE" altLang="en-US" smtClean="0">
              <a:latin typeface="Verdana" panose="020B0604030504040204" pitchFamily="34" charset="0"/>
              <a:ea typeface="ＭＳ Ｐゴシック" panose="020B0600070205080204" pitchFamily="34" charset="-128"/>
            </a:endParaRPr>
          </a:p>
          <a:p>
            <a:endParaRPr lang="sv-SE" altLang="en-US" smtClean="0">
              <a:latin typeface="Verdana" panose="020B0604030504040204" pitchFamily="34" charset="0"/>
              <a:ea typeface="ＭＳ Ｐゴシック" panose="020B0600070205080204" pitchFamily="34" charset="-128"/>
            </a:endParaRPr>
          </a:p>
          <a:p>
            <a:pPr eaLnBrk="1" hangingPunct="1">
              <a:spcBef>
                <a:spcPct val="0"/>
              </a:spcBef>
            </a:pPr>
            <a:r>
              <a:rPr lang="sv-SE" altLang="sv-SE" smtClean="0">
                <a:latin typeface="Verdana" panose="020B0604030504040204" pitchFamily="34" charset="0"/>
                <a:ea typeface="ＭＳ Ｐゴシック" panose="020B0600070205080204" pitchFamily="34" charset="-128"/>
              </a:rPr>
              <a:t>Individual and public safety</a:t>
            </a:r>
          </a:p>
          <a:p>
            <a:pPr eaLnBrk="1" hangingPunct="1">
              <a:spcBef>
                <a:spcPct val="0"/>
              </a:spcBef>
            </a:pPr>
            <a:endParaRPr lang="sv-SE" altLang="sv-SE" smtClean="0">
              <a:latin typeface="Verdana" panose="020B0604030504040204" pitchFamily="34" charset="0"/>
              <a:ea typeface="ＭＳ Ｐゴシック" panose="020B0600070205080204" pitchFamily="34" charset="-128"/>
            </a:endParaRPr>
          </a:p>
          <a:p>
            <a:pPr eaLnBrk="1" hangingPunct="1">
              <a:spcBef>
                <a:spcPct val="0"/>
              </a:spcBef>
            </a:pPr>
            <a:r>
              <a:rPr lang="sv-SE" altLang="sv-SE" smtClean="0">
                <a:latin typeface="Verdana" panose="020B0604030504040204" pitchFamily="34" charset="0"/>
                <a:ea typeface="ＭＳ Ｐゴシック" panose="020B0600070205080204" pitchFamily="34" charset="-128"/>
              </a:rPr>
              <a:t>Protection from fire, emergencies, and hazardous substances</a:t>
            </a:r>
            <a:br>
              <a:rPr lang="sv-SE" altLang="sv-SE" smtClean="0">
                <a:latin typeface="Verdana" panose="020B0604030504040204" pitchFamily="34" charset="0"/>
                <a:ea typeface="ＭＳ Ｐゴシック" panose="020B0600070205080204" pitchFamily="34" charset="-128"/>
              </a:rPr>
            </a:br>
            <a:endParaRPr lang="sv-SE" altLang="sv-SE" smtClean="0">
              <a:latin typeface="Verdana" panose="020B0604030504040204" pitchFamily="34" charset="0"/>
              <a:ea typeface="ＭＳ Ｐゴシック" panose="020B0600070205080204" pitchFamily="34" charset="-128"/>
            </a:endParaRPr>
          </a:p>
          <a:p>
            <a:pPr eaLnBrk="1" hangingPunct="1">
              <a:spcBef>
                <a:spcPct val="0"/>
              </a:spcBef>
            </a:pPr>
            <a:r>
              <a:rPr lang="sv-SE" altLang="sv-SE" smtClean="0">
                <a:latin typeface="Verdana" panose="020B0604030504040204" pitchFamily="34" charset="0"/>
                <a:ea typeface="ＭＳ Ｐゴシック" panose="020B0600070205080204" pitchFamily="34" charset="-128"/>
              </a:rPr>
              <a:t>Societal continuity and resilience</a:t>
            </a:r>
          </a:p>
          <a:p>
            <a:pPr eaLnBrk="1" hangingPunct="1">
              <a:spcBef>
                <a:spcPct val="0"/>
              </a:spcBef>
            </a:pPr>
            <a:endParaRPr lang="sv-SE" altLang="sv-SE" smtClean="0">
              <a:latin typeface="Verdana" panose="020B0604030504040204" pitchFamily="34" charset="0"/>
              <a:ea typeface="ＭＳ Ｐゴシック" panose="020B0600070205080204" pitchFamily="34" charset="-128"/>
            </a:endParaRPr>
          </a:p>
          <a:p>
            <a:pPr eaLnBrk="1" hangingPunct="1">
              <a:spcBef>
                <a:spcPct val="0"/>
              </a:spcBef>
            </a:pPr>
            <a:r>
              <a:rPr lang="sv-SE" altLang="sv-SE" smtClean="0">
                <a:latin typeface="Verdana" panose="020B0604030504040204" pitchFamily="34" charset="0"/>
                <a:ea typeface="ＭＳ Ｐゴシック" panose="020B0600070205080204" pitchFamily="34" charset="-128"/>
              </a:rPr>
              <a:t>Strengthened emergency preparedness and civil defence </a:t>
            </a:r>
          </a:p>
          <a:p>
            <a:pPr eaLnBrk="1" hangingPunct="1">
              <a:spcBef>
                <a:spcPct val="0"/>
              </a:spcBef>
            </a:pPr>
            <a:endParaRPr lang="sv-SE" altLang="sv-SE" smtClean="0">
              <a:latin typeface="Verdana" panose="020B0604030504040204" pitchFamily="34" charset="0"/>
              <a:ea typeface="ＭＳ Ｐゴシック" panose="020B0600070205080204" pitchFamily="34" charset="-128"/>
            </a:endParaRPr>
          </a:p>
          <a:p>
            <a:pPr eaLnBrk="1" hangingPunct="1">
              <a:spcBef>
                <a:spcPct val="0"/>
              </a:spcBef>
            </a:pPr>
            <a:r>
              <a:rPr lang="sv-SE" altLang="sv-SE" smtClean="0">
                <a:latin typeface="Verdana" panose="020B0604030504040204" pitchFamily="34" charset="0"/>
                <a:ea typeface="ＭＳ Ｐゴシック" panose="020B0600070205080204" pitchFamily="34" charset="-128"/>
              </a:rPr>
              <a:t>Information security</a:t>
            </a:r>
            <a:endParaRPr lang="sv-SE" altLang="en-US" b="1" smtClean="0">
              <a:latin typeface="Verdana" panose="020B0604030504040204" pitchFamily="34" charset="0"/>
              <a:ea typeface="ＭＳ Ｐゴシック" panose="020B0600070205080204" pitchFamily="34" charset="-128"/>
            </a:endParaRPr>
          </a:p>
          <a:p>
            <a:endParaRPr lang="sv-SE" altLang="en-US" smtClean="0">
              <a:latin typeface="Verdana" panose="020B0604030504040204" pitchFamily="34" charset="0"/>
              <a:ea typeface="ＭＳ Ｐゴシック" panose="020B0600070205080204" pitchFamily="34" charset="-128"/>
            </a:endParaRPr>
          </a:p>
        </p:txBody>
      </p:sp>
      <p:sp>
        <p:nvSpPr>
          <p:cNvPr id="58372"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fld id="{D9B82CA7-2A26-45BC-A51D-94E5BD5F7C65}" type="slidenum">
              <a:rPr lang="sv-SE" altLang="en-US"/>
              <a:pPr eaLnBrk="1" hangingPunct="1"/>
              <a:t>25</a:t>
            </a:fld>
            <a:endParaRPr lang="sv-SE" altLang="en-US"/>
          </a:p>
        </p:txBody>
      </p:sp>
    </p:spTree>
    <p:extLst>
      <p:ext uri="{BB962C8B-B14F-4D97-AF65-F5344CB8AC3E}">
        <p14:creationId xmlns:p14="http://schemas.microsoft.com/office/powerpoint/2010/main" val="2918799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Platshållare för bildobjekt 1"/>
          <p:cNvSpPr>
            <a:spLocks noGrp="1" noRot="1" noChangeAspect="1" noTextEdit="1"/>
          </p:cNvSpPr>
          <p:nvPr>
            <p:ph type="sldImg"/>
          </p:nvPr>
        </p:nvSpPr>
        <p:spPr>
          <a:ln/>
        </p:spPr>
      </p:sp>
      <p:sp>
        <p:nvSpPr>
          <p:cNvPr id="59395"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Verdana" panose="020B0604030504040204" pitchFamily="34" charset="0"/>
                <a:ea typeface="ＭＳ Ｐゴシック" panose="020B0600070205080204" pitchFamily="34" charset="-128"/>
              </a:rPr>
              <a:t>In 2007, Sweden signed a bilateral security research agreement with the US Department of Homeland Security (DHS). </a:t>
            </a:r>
          </a:p>
          <a:p>
            <a:endParaRPr lang="en-US" altLang="en-US" smtClean="0">
              <a:latin typeface="Verdana" panose="020B0604030504040204" pitchFamily="34" charset="0"/>
              <a:ea typeface="ＭＳ Ｐゴシック" panose="020B0600070205080204" pitchFamily="34" charset="-128"/>
            </a:endParaRPr>
          </a:p>
          <a:p>
            <a:r>
              <a:rPr lang="en-US" altLang="en-US" smtClean="0">
                <a:latin typeface="Verdana" panose="020B0604030504040204" pitchFamily="34" charset="0"/>
                <a:ea typeface="ＭＳ Ｐゴシック" panose="020B0600070205080204" pitchFamily="34" charset="-128"/>
              </a:rPr>
              <a:t>The Swedish Civil Contingencies Agency, MSB, and the Science and Technology Directorate (S&amp;T) within DHS is responsible for coordinating national efforts in the framework for the existing agreement. </a:t>
            </a:r>
          </a:p>
          <a:p>
            <a:endParaRPr lang="en-US" altLang="en-US" smtClean="0">
              <a:latin typeface="Verdana" panose="020B0604030504040204" pitchFamily="34" charset="0"/>
              <a:ea typeface="ＭＳ Ｐゴシック" panose="020B0600070205080204" pitchFamily="34" charset="-128"/>
            </a:endParaRPr>
          </a:p>
          <a:p>
            <a:r>
              <a:rPr lang="en-US" altLang="en-US" smtClean="0">
                <a:latin typeface="Verdana" panose="020B0604030504040204" pitchFamily="34" charset="0"/>
                <a:ea typeface="ＭＳ Ｐゴシック" panose="020B0600070205080204" pitchFamily="34" charset="-128"/>
              </a:rPr>
              <a:t>The general goal of the agreement is to initiate and promote lasting collaboration between the MSB and the DHS, </a:t>
            </a:r>
          </a:p>
          <a:p>
            <a:r>
              <a:rPr lang="en-US" altLang="en-US" smtClean="0">
                <a:latin typeface="Verdana" panose="020B0604030504040204" pitchFamily="34" charset="0"/>
                <a:ea typeface="ＭＳ Ｐゴシック" panose="020B0600070205080204" pitchFamily="34" charset="-128"/>
              </a:rPr>
              <a:t>between Swedish authorities and their counterparts within the DHS sphere </a:t>
            </a:r>
          </a:p>
          <a:p>
            <a:r>
              <a:rPr lang="en-US" altLang="en-US" smtClean="0">
                <a:latin typeface="Verdana" panose="020B0604030504040204" pitchFamily="34" charset="0"/>
                <a:ea typeface="ＭＳ Ｐゴシック" panose="020B0600070205080204" pitchFamily="34" charset="-128"/>
              </a:rPr>
              <a:t>as well as between public and private Swedish research organizations and their American equivalents. </a:t>
            </a:r>
          </a:p>
        </p:txBody>
      </p:sp>
      <p:sp>
        <p:nvSpPr>
          <p:cNvPr id="59396"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fld id="{21A90337-8D15-457C-BCF0-06668C2BC0AF}" type="slidenum">
              <a:rPr lang="sv-SE" altLang="en-US"/>
              <a:pPr eaLnBrk="1" hangingPunct="1"/>
              <a:t>26</a:t>
            </a:fld>
            <a:endParaRPr lang="sv-SE" altLang="en-US"/>
          </a:p>
        </p:txBody>
      </p:sp>
    </p:spTree>
    <p:extLst>
      <p:ext uri="{BB962C8B-B14F-4D97-AF65-F5344CB8AC3E}">
        <p14:creationId xmlns:p14="http://schemas.microsoft.com/office/powerpoint/2010/main" val="3513918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Platshållare för bildobjekt 1"/>
          <p:cNvSpPr>
            <a:spLocks noGrp="1" noRot="1" noChangeAspect="1" noTextEdit="1"/>
          </p:cNvSpPr>
          <p:nvPr>
            <p:ph type="sldImg"/>
          </p:nvPr>
        </p:nvSpPr>
        <p:spPr>
          <a:ln/>
        </p:spPr>
      </p:sp>
      <p:sp>
        <p:nvSpPr>
          <p:cNvPr id="60419"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Verdana" panose="020B0604030504040204" pitchFamily="34" charset="0"/>
              <a:ea typeface="ＭＳ Ｐゴシック" panose="020B0600070205080204" pitchFamily="34" charset="-128"/>
            </a:endParaRPr>
          </a:p>
        </p:txBody>
      </p:sp>
      <p:sp>
        <p:nvSpPr>
          <p:cNvPr id="60420"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fld id="{0C581902-B7C6-4438-A26D-6ACC95D7096D}" type="slidenum">
              <a:rPr lang="sv-SE" altLang="en-US"/>
              <a:pPr eaLnBrk="1" hangingPunct="1"/>
              <a:t>27</a:t>
            </a:fld>
            <a:endParaRPr lang="sv-SE" altLang="en-US"/>
          </a:p>
        </p:txBody>
      </p:sp>
    </p:spTree>
    <p:extLst>
      <p:ext uri="{BB962C8B-B14F-4D97-AF65-F5344CB8AC3E}">
        <p14:creationId xmlns:p14="http://schemas.microsoft.com/office/powerpoint/2010/main" val="537883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Platshållare för bildobjekt 1"/>
          <p:cNvSpPr>
            <a:spLocks noGrp="1" noRot="1" noChangeAspect="1" noTextEdit="1"/>
          </p:cNvSpPr>
          <p:nvPr>
            <p:ph type="sldImg"/>
          </p:nvPr>
        </p:nvSpPr>
        <p:spPr>
          <a:ln/>
        </p:spPr>
      </p:sp>
      <p:sp>
        <p:nvSpPr>
          <p:cNvPr id="35843"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lang="sv-SE" altLang="sv-SE" smtClean="0">
                <a:latin typeface="Verdana" panose="020B0604030504040204" pitchFamily="34" charset="0"/>
                <a:ea typeface="ＭＳ Ｐゴシック" panose="020B0600070205080204" pitchFamily="34" charset="-128"/>
              </a:rPr>
              <a:t>Extraordinary events:</a:t>
            </a:r>
          </a:p>
          <a:p>
            <a:pPr>
              <a:lnSpc>
                <a:spcPct val="80000"/>
              </a:lnSpc>
              <a:buFontTx/>
              <a:buChar char="•"/>
            </a:pPr>
            <a:r>
              <a:rPr lang="sv-SE" altLang="sv-SE" smtClean="0">
                <a:latin typeface="Verdana" panose="020B0604030504040204" pitchFamily="34" charset="0"/>
                <a:ea typeface="ＭＳ Ｐゴシック" panose="020B0600070205080204" pitchFamily="34" charset="-128"/>
              </a:rPr>
              <a:t>Those that deviate from the normal every day accidents</a:t>
            </a:r>
          </a:p>
          <a:p>
            <a:pPr>
              <a:lnSpc>
                <a:spcPct val="80000"/>
              </a:lnSpc>
            </a:pPr>
            <a:endParaRPr lang="sv-SE" altLang="sv-SE" smtClean="0">
              <a:latin typeface="Verdana" panose="020B0604030504040204" pitchFamily="34" charset="0"/>
              <a:ea typeface="ＭＳ Ｐゴシック" panose="020B0600070205080204" pitchFamily="34" charset="-128"/>
            </a:endParaRPr>
          </a:p>
          <a:p>
            <a:pPr>
              <a:lnSpc>
                <a:spcPct val="80000"/>
              </a:lnSpc>
              <a:buFontTx/>
              <a:buChar char="•"/>
            </a:pPr>
            <a:r>
              <a:rPr lang="sv-SE" altLang="sv-SE" smtClean="0">
                <a:latin typeface="Verdana" panose="020B0604030504040204" pitchFamily="34" charset="0"/>
                <a:ea typeface="ＭＳ Ｐゴシック" panose="020B0600070205080204" pitchFamily="34" charset="-128"/>
              </a:rPr>
              <a:t>Implies serious disruptions or risk for serious disruptions </a:t>
            </a:r>
          </a:p>
          <a:p>
            <a:pPr>
              <a:lnSpc>
                <a:spcPct val="80000"/>
              </a:lnSpc>
            </a:pPr>
            <a:endParaRPr lang="sv-SE" altLang="sv-SE" smtClean="0">
              <a:latin typeface="Verdana" panose="020B0604030504040204" pitchFamily="34" charset="0"/>
              <a:ea typeface="ＭＳ Ｐゴシック" panose="020B0600070205080204" pitchFamily="34" charset="-128"/>
            </a:endParaRPr>
          </a:p>
          <a:p>
            <a:pPr>
              <a:lnSpc>
                <a:spcPct val="80000"/>
              </a:lnSpc>
              <a:buFontTx/>
              <a:buChar char="•"/>
            </a:pPr>
            <a:r>
              <a:rPr lang="sv-SE" altLang="sv-SE" smtClean="0">
                <a:latin typeface="Verdana" panose="020B0604030504040204" pitchFamily="34" charset="0"/>
                <a:ea typeface="ＭＳ Ｐゴシック" panose="020B0600070205080204" pitchFamily="34" charset="-128"/>
              </a:rPr>
              <a:t>Requires immediate mitigation actions from the municipality or the region.</a:t>
            </a:r>
          </a:p>
          <a:p>
            <a:pPr>
              <a:lnSpc>
                <a:spcPct val="80000"/>
              </a:lnSpc>
              <a:buFontTx/>
              <a:buChar char="•"/>
            </a:pPr>
            <a:endParaRPr lang="sv-SE" altLang="sv-SE" smtClean="0">
              <a:latin typeface="Verdana" panose="020B0604030504040204" pitchFamily="34" charset="0"/>
              <a:ea typeface="ＭＳ Ｐゴシック" panose="020B0600070205080204" pitchFamily="34" charset="-128"/>
            </a:endParaRPr>
          </a:p>
          <a:p>
            <a:pPr>
              <a:lnSpc>
                <a:spcPct val="80000"/>
              </a:lnSpc>
              <a:buFontTx/>
              <a:buChar char="•"/>
            </a:pPr>
            <a:r>
              <a:rPr lang="sv-SE" altLang="sv-SE" smtClean="0">
                <a:latin typeface="Verdana" panose="020B0604030504040204" pitchFamily="34" charset="0"/>
                <a:ea typeface="ＭＳ Ｐゴシック" panose="020B0600070205080204" pitchFamily="34" charset="-128"/>
              </a:rPr>
              <a:t>A specific organisation for faster and effective decision- making  </a:t>
            </a:r>
          </a:p>
          <a:p>
            <a:pPr>
              <a:lnSpc>
                <a:spcPct val="80000"/>
              </a:lnSpc>
              <a:buFontTx/>
              <a:buChar char="•"/>
            </a:pPr>
            <a:endParaRPr lang="sv-SE" altLang="sv-SE" smtClean="0">
              <a:latin typeface="Verdana" panose="020B0604030504040204" pitchFamily="34" charset="0"/>
              <a:ea typeface="ＭＳ Ｐゴシック" panose="020B0600070205080204" pitchFamily="34" charset="-128"/>
            </a:endParaRPr>
          </a:p>
          <a:p>
            <a:pPr>
              <a:lnSpc>
                <a:spcPct val="80000"/>
              </a:lnSpc>
              <a:buFontTx/>
              <a:buChar char="•"/>
            </a:pPr>
            <a:r>
              <a:rPr lang="sv-SE" altLang="sv-SE" smtClean="0">
                <a:latin typeface="Verdana" panose="020B0604030504040204" pitchFamily="34" charset="0"/>
                <a:ea typeface="ＭＳ Ｐゴシック" panose="020B0600070205080204" pitchFamily="34" charset="-128"/>
              </a:rPr>
              <a:t>Makes it possible to leave a contribution to the affected municipality or between the affected municipalities. </a:t>
            </a:r>
          </a:p>
          <a:p>
            <a:pPr eaLnBrk="1" hangingPunct="1">
              <a:spcBef>
                <a:spcPct val="0"/>
              </a:spcBef>
            </a:pPr>
            <a:endParaRPr lang="sv-SE" altLang="sv-SE" smtClean="0">
              <a:latin typeface="Verdana" panose="020B0604030504040204" pitchFamily="34" charset="0"/>
              <a:ea typeface="ＭＳ Ｐゴシック" panose="020B0600070205080204" pitchFamily="34" charset="-128"/>
            </a:endParaRPr>
          </a:p>
        </p:txBody>
      </p:sp>
      <p:sp>
        <p:nvSpPr>
          <p:cNvPr id="35844"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fld id="{F6805077-648D-4C86-B6D2-029D4A306A0E}" type="slidenum">
              <a:rPr lang="sv-SE" altLang="sv-SE">
                <a:latin typeface="Arial" panose="020B0604020202020204" pitchFamily="34" charset="0"/>
              </a:rPr>
              <a:pPr eaLnBrk="1" hangingPunct="1"/>
              <a:t>3</a:t>
            </a:fld>
            <a:endParaRPr lang="sv-SE" altLang="sv-SE">
              <a:latin typeface="Arial" panose="020B0604020202020204" pitchFamily="34" charset="0"/>
            </a:endParaRPr>
          </a:p>
        </p:txBody>
      </p:sp>
    </p:spTree>
    <p:extLst>
      <p:ext uri="{BB962C8B-B14F-4D97-AF65-F5344CB8AC3E}">
        <p14:creationId xmlns:p14="http://schemas.microsoft.com/office/powerpoint/2010/main" val="1701328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smtClean="0">
                <a:latin typeface="Verdana" panose="020B0604030504040204" pitchFamily="34" charset="0"/>
                <a:ea typeface="ＭＳ Ｐゴシック" panose="020B0600070205080204" pitchFamily="34" charset="-128"/>
              </a:rPr>
              <a:t>These are the types of risks that MSB manages.</a:t>
            </a:r>
          </a:p>
        </p:txBody>
      </p:sp>
    </p:spTree>
    <p:extLst>
      <p:ext uri="{BB962C8B-B14F-4D97-AF65-F5344CB8AC3E}">
        <p14:creationId xmlns:p14="http://schemas.microsoft.com/office/powerpoint/2010/main" val="1699202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latshållare för bildobjekt 1"/>
          <p:cNvSpPr>
            <a:spLocks noGrp="1" noRot="1" noChangeAspect="1" noTextEdit="1"/>
          </p:cNvSpPr>
          <p:nvPr>
            <p:ph type="sldImg"/>
          </p:nvPr>
        </p:nvSpPr>
        <p:spPr>
          <a:ln/>
        </p:spPr>
      </p:sp>
      <p:sp>
        <p:nvSpPr>
          <p:cNvPr id="37891"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Verdana" panose="020B0604030504040204" pitchFamily="34" charset="0"/>
              <a:ea typeface="ＭＳ Ｐゴシック" panose="020B0600070205080204" pitchFamily="34" charset="-128"/>
            </a:endParaRPr>
          </a:p>
        </p:txBody>
      </p:sp>
      <p:sp>
        <p:nvSpPr>
          <p:cNvPr id="37892"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fld id="{E863678F-D8FE-48D5-913A-E3E1E02CB676}" type="slidenum">
              <a:rPr lang="sv-SE" altLang="sv-SE">
                <a:latin typeface="Arial" panose="020B0604020202020204" pitchFamily="34" charset="0"/>
              </a:rPr>
              <a:pPr eaLnBrk="1" hangingPunct="1"/>
              <a:t>5</a:t>
            </a:fld>
            <a:endParaRPr lang="sv-SE" altLang="sv-SE">
              <a:latin typeface="Arial" panose="020B0604020202020204" pitchFamily="34" charset="0"/>
            </a:endParaRPr>
          </a:p>
        </p:txBody>
      </p:sp>
    </p:spTree>
    <p:extLst>
      <p:ext uri="{BB962C8B-B14F-4D97-AF65-F5344CB8AC3E}">
        <p14:creationId xmlns:p14="http://schemas.microsoft.com/office/powerpoint/2010/main" val="1715946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fld id="{ED5092B7-3FBA-4B5D-BD15-149A2E04D2F3}" type="slidenum">
              <a:rPr lang="sv-SE" altLang="sv-SE"/>
              <a:pPr eaLnBrk="1" hangingPunct="1"/>
              <a:t>6</a:t>
            </a:fld>
            <a:endParaRPr lang="sv-SE" altLang="sv-SE"/>
          </a:p>
        </p:txBody>
      </p:sp>
      <p:sp>
        <p:nvSpPr>
          <p:cNvPr id="38915" name="Rectangle 2"/>
          <p:cNvSpPr>
            <a:spLocks noRo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sv-SE" smtClean="0">
              <a:latin typeface="Verdan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2789496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Platshållare för bildobjekt 1"/>
          <p:cNvSpPr>
            <a:spLocks noGrp="1" noRot="1" noChangeAspect="1" noTextEdit="1"/>
          </p:cNvSpPr>
          <p:nvPr>
            <p:ph type="sldImg"/>
          </p:nvPr>
        </p:nvSpPr>
        <p:spPr>
          <a:ln/>
        </p:spPr>
      </p:sp>
      <p:sp>
        <p:nvSpPr>
          <p:cNvPr id="39939"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Verdana" panose="020B0604030504040204" pitchFamily="34" charset="0"/>
              <a:ea typeface="ＭＳ Ｐゴシック" panose="020B0600070205080204" pitchFamily="34" charset="-128"/>
            </a:endParaRPr>
          </a:p>
        </p:txBody>
      </p:sp>
      <p:sp>
        <p:nvSpPr>
          <p:cNvPr id="39940"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fld id="{01FE2AF2-2DF3-42D0-B056-EBA268438331}" type="slidenum">
              <a:rPr lang="en-US" altLang="en-US"/>
              <a:pPr eaLnBrk="1" hangingPunct="1"/>
              <a:t>7</a:t>
            </a:fld>
            <a:endParaRPr lang="en-US" altLang="en-US"/>
          </a:p>
        </p:txBody>
      </p:sp>
    </p:spTree>
    <p:extLst>
      <p:ext uri="{BB962C8B-B14F-4D97-AF65-F5344CB8AC3E}">
        <p14:creationId xmlns:p14="http://schemas.microsoft.com/office/powerpoint/2010/main" val="1875785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tshållare för bildobjekt 1"/>
          <p:cNvSpPr>
            <a:spLocks noGrp="1" noRot="1" noChangeAspect="1" noTextEdit="1"/>
          </p:cNvSpPr>
          <p:nvPr>
            <p:ph type="sldImg"/>
          </p:nvPr>
        </p:nvSpPr>
        <p:spPr>
          <a:ln/>
        </p:spPr>
      </p:sp>
      <p:sp>
        <p:nvSpPr>
          <p:cNvPr id="40963"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smtClean="0">
              <a:latin typeface="Verdana" panose="020B0604030504040204" pitchFamily="34" charset="0"/>
              <a:ea typeface="ＭＳ Ｐゴシック" panose="020B0600070205080204" pitchFamily="34" charset="-128"/>
            </a:endParaRPr>
          </a:p>
        </p:txBody>
      </p:sp>
      <p:sp>
        <p:nvSpPr>
          <p:cNvPr id="40964"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fld id="{1A1FD6A2-4DCF-44EF-9445-19B7CD8505FD}" type="slidenum">
              <a:rPr lang="en-US" altLang="en-US"/>
              <a:pPr eaLnBrk="1" hangingPunct="1"/>
              <a:t>8</a:t>
            </a:fld>
            <a:endParaRPr lang="en-US" altLang="en-US"/>
          </a:p>
        </p:txBody>
      </p:sp>
    </p:spTree>
    <p:extLst>
      <p:ext uri="{BB962C8B-B14F-4D97-AF65-F5344CB8AC3E}">
        <p14:creationId xmlns:p14="http://schemas.microsoft.com/office/powerpoint/2010/main" val="602409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Platshållare för bildobjekt 1"/>
          <p:cNvSpPr>
            <a:spLocks noGrp="1" noRot="1" noChangeAspect="1" noTextEdit="1"/>
          </p:cNvSpPr>
          <p:nvPr>
            <p:ph type="sldImg"/>
          </p:nvPr>
        </p:nvSpPr>
        <p:spPr>
          <a:ln/>
        </p:spPr>
      </p:sp>
      <p:sp>
        <p:nvSpPr>
          <p:cNvPr id="41987"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20000"/>
              </a:spcBef>
              <a:buClr>
                <a:srgbClr val="0099CC"/>
              </a:buClr>
              <a:buFont typeface="Wingdings" panose="05000000000000000000" pitchFamily="2" charset="2"/>
              <a:buNone/>
            </a:pPr>
            <a:r>
              <a:rPr lang="en-GB" altLang="sv-SE" b="1" smtClean="0">
                <a:latin typeface="Verdana" panose="020B0604030504040204" pitchFamily="34" charset="0"/>
                <a:ea typeface="ＭＳ Ｐゴシック" panose="020B0600070205080204" pitchFamily="34" charset="-128"/>
              </a:rPr>
              <a:t>1.   Organize for disaster resilience</a:t>
            </a:r>
          </a:p>
          <a:p>
            <a:pPr eaLnBrk="1" hangingPunct="1">
              <a:lnSpc>
                <a:spcPct val="90000"/>
              </a:lnSpc>
              <a:spcBef>
                <a:spcPct val="20000"/>
              </a:spcBef>
              <a:buClr>
                <a:srgbClr val="0099CC"/>
              </a:buClr>
              <a:buFont typeface="Wingdings" panose="05000000000000000000" pitchFamily="2" charset="2"/>
              <a:buNone/>
            </a:pPr>
            <a:r>
              <a:rPr lang="en-GB" altLang="sv-SE" smtClean="0">
                <a:latin typeface="Verdana" panose="020B0604030504040204" pitchFamily="34" charset="0"/>
                <a:ea typeface="ＭＳ Ｐゴシック" panose="020B0600070205080204" pitchFamily="34" charset="-128"/>
              </a:rPr>
              <a:t>	* The municipality’s overarching responsibility according to the Local Government Act, </a:t>
            </a:r>
          </a:p>
          <a:p>
            <a:pPr eaLnBrk="1" hangingPunct="1">
              <a:lnSpc>
                <a:spcPct val="90000"/>
              </a:lnSpc>
              <a:spcBef>
                <a:spcPct val="20000"/>
              </a:spcBef>
              <a:buClr>
                <a:srgbClr val="0099CC"/>
              </a:buClr>
              <a:buFont typeface="Wingdings" panose="05000000000000000000" pitchFamily="2" charset="2"/>
              <a:buNone/>
            </a:pPr>
            <a:r>
              <a:rPr lang="en-GB" altLang="sv-SE" smtClean="0">
                <a:latin typeface="Verdana" panose="020B0604030504040204" pitchFamily="34" charset="0"/>
                <a:ea typeface="ＭＳ Ｐゴシック" panose="020B0600070205080204" pitchFamily="34" charset="-128"/>
              </a:rPr>
              <a:t>	* responsibility for rescue services and preventive work according to LSO (municipalities have the main responsibility, and some specific tasks befall regional and central government agencies), </a:t>
            </a:r>
          </a:p>
          <a:p>
            <a:pPr eaLnBrk="1" hangingPunct="1">
              <a:lnSpc>
                <a:spcPct val="90000"/>
              </a:lnSpc>
              <a:spcBef>
                <a:spcPct val="20000"/>
              </a:spcBef>
              <a:buClr>
                <a:srgbClr val="0099CC"/>
              </a:buClr>
              <a:buFont typeface="Wingdings" panose="05000000000000000000" pitchFamily="2" charset="2"/>
              <a:buNone/>
            </a:pPr>
            <a:r>
              <a:rPr lang="en-GB" altLang="sv-SE" smtClean="0">
                <a:latin typeface="Verdana" panose="020B0604030504040204" pitchFamily="34" charset="0"/>
                <a:ea typeface="ＭＳ Ｐゴシック" panose="020B0600070205080204" pitchFamily="34" charset="-128"/>
              </a:rPr>
              <a:t>	* KBF 11 § about which authorities have a special responsibility for Sweden’s crisis preparedness, plus </a:t>
            </a:r>
          </a:p>
          <a:p>
            <a:pPr eaLnBrk="1" hangingPunct="1">
              <a:lnSpc>
                <a:spcPct val="90000"/>
              </a:lnSpc>
              <a:spcBef>
                <a:spcPct val="20000"/>
              </a:spcBef>
              <a:buClr>
                <a:srgbClr val="0099CC"/>
              </a:buClr>
              <a:buFont typeface="Wingdings" panose="05000000000000000000" pitchFamily="2" charset="2"/>
              <a:buNone/>
            </a:pPr>
            <a:r>
              <a:rPr lang="en-GB" altLang="sv-SE" smtClean="0">
                <a:latin typeface="Verdana" panose="020B0604030504040204" pitchFamily="34" charset="0"/>
                <a:ea typeface="ＭＳ Ｐゴシック" panose="020B0600070205080204" pitchFamily="34" charset="-128"/>
              </a:rPr>
              <a:t>	* MSB:s mandate to coordinate (not take over!) the crisis preparedness efforts according to Ordinance with instruction for the Swedish Civil Contingencies Agency.</a:t>
            </a:r>
          </a:p>
          <a:p>
            <a:pPr eaLnBrk="1" hangingPunct="1">
              <a:lnSpc>
                <a:spcPct val="90000"/>
              </a:lnSpc>
              <a:spcBef>
                <a:spcPct val="20000"/>
              </a:spcBef>
              <a:buClr>
                <a:srgbClr val="0099CC"/>
              </a:buClr>
              <a:buFont typeface="Wingdings" panose="05000000000000000000" pitchFamily="2" charset="2"/>
              <a:buNone/>
            </a:pPr>
            <a:endParaRPr lang="en-GB" altLang="sv-SE" b="1" smtClean="0">
              <a:latin typeface="Verdana" panose="020B0604030504040204" pitchFamily="34" charset="0"/>
              <a:ea typeface="ＭＳ Ｐゴシック" panose="020B0600070205080204" pitchFamily="34" charset="-128"/>
            </a:endParaRPr>
          </a:p>
          <a:p>
            <a:pPr eaLnBrk="1" hangingPunct="1">
              <a:lnSpc>
                <a:spcPct val="90000"/>
              </a:lnSpc>
              <a:spcBef>
                <a:spcPct val="20000"/>
              </a:spcBef>
              <a:buClr>
                <a:srgbClr val="0099CC"/>
              </a:buClr>
              <a:buFont typeface="Wingdings" panose="05000000000000000000" pitchFamily="2" charset="2"/>
              <a:buNone/>
            </a:pPr>
            <a:r>
              <a:rPr lang="en-GB" altLang="sv-SE" b="1" smtClean="0">
                <a:latin typeface="Verdana" panose="020B0604030504040204" pitchFamily="34" charset="0"/>
                <a:ea typeface="ＭＳ Ｐゴシック" panose="020B0600070205080204" pitchFamily="34" charset="-128"/>
              </a:rPr>
              <a:t>2.   Identify, understand and use current and future risk scenarios</a:t>
            </a:r>
            <a:endParaRPr lang="en-GB" altLang="sv-SE" smtClean="0">
              <a:latin typeface="Verdana" panose="020B0604030504040204" pitchFamily="34" charset="0"/>
              <a:ea typeface="ＭＳ Ｐゴシック" panose="020B0600070205080204" pitchFamily="34" charset="-128"/>
            </a:endParaRPr>
          </a:p>
          <a:p>
            <a:pPr eaLnBrk="1" hangingPunct="1">
              <a:lnSpc>
                <a:spcPct val="90000"/>
              </a:lnSpc>
              <a:spcBef>
                <a:spcPct val="20000"/>
              </a:spcBef>
              <a:buClr>
                <a:srgbClr val="0099CC"/>
              </a:buClr>
              <a:buFont typeface="Wingdings" panose="05000000000000000000" pitchFamily="2" charset="2"/>
              <a:buNone/>
            </a:pPr>
            <a:r>
              <a:rPr lang="en-GB" altLang="sv-SE" smtClean="0">
                <a:latin typeface="Verdana" panose="020B0604030504040204" pitchFamily="34" charset="0"/>
                <a:ea typeface="ＭＳ Ｐゴシック" panose="020B0600070205080204" pitchFamily="34" charset="-128"/>
              </a:rPr>
              <a:t>	* LEH 2:1 + KBF 9 § on risk and vulnerability assessment, </a:t>
            </a:r>
          </a:p>
          <a:p>
            <a:pPr eaLnBrk="1" hangingPunct="1">
              <a:lnSpc>
                <a:spcPct val="90000"/>
              </a:lnSpc>
              <a:spcBef>
                <a:spcPct val="20000"/>
              </a:spcBef>
              <a:buClr>
                <a:srgbClr val="0099CC"/>
              </a:buClr>
              <a:buFont typeface="Wingdings" panose="05000000000000000000" pitchFamily="2" charset="2"/>
              <a:buNone/>
            </a:pPr>
            <a:r>
              <a:rPr lang="en-GB" altLang="sv-SE" smtClean="0">
                <a:latin typeface="Verdana" panose="020B0604030504040204" pitchFamily="34" charset="0"/>
                <a:ea typeface="ＭＳ Ｐゴシック" panose="020B0600070205080204" pitchFamily="34" charset="-128"/>
              </a:rPr>
              <a:t>	* 11 § KBF (+ annex) on agencies with special responsibility for crisis preparedness, </a:t>
            </a:r>
          </a:p>
          <a:p>
            <a:pPr eaLnBrk="1" hangingPunct="1">
              <a:lnSpc>
                <a:spcPct val="90000"/>
              </a:lnSpc>
              <a:spcBef>
                <a:spcPct val="20000"/>
              </a:spcBef>
              <a:buClr>
                <a:srgbClr val="0099CC"/>
              </a:buClr>
              <a:buFont typeface="Wingdings" panose="05000000000000000000" pitchFamily="2" charset="2"/>
              <a:buNone/>
            </a:pPr>
            <a:r>
              <a:rPr lang="en-GB" altLang="sv-SE" smtClean="0">
                <a:latin typeface="Verdana" panose="020B0604030504040204" pitchFamily="34" charset="0"/>
                <a:ea typeface="ＭＳ Ｐゴシック" panose="020B0600070205080204" pitchFamily="34" charset="-128"/>
              </a:rPr>
              <a:t>	* 12 § KBF on which agencies are obliged to have duty officers 24/7 to facilitate early warning; </a:t>
            </a:r>
          </a:p>
          <a:p>
            <a:pPr eaLnBrk="1" hangingPunct="1">
              <a:lnSpc>
                <a:spcPct val="90000"/>
              </a:lnSpc>
              <a:spcBef>
                <a:spcPct val="20000"/>
              </a:spcBef>
              <a:buClr>
                <a:srgbClr val="0099CC"/>
              </a:buClr>
              <a:buFont typeface="Wingdings" panose="05000000000000000000" pitchFamily="2" charset="2"/>
              <a:buNone/>
            </a:pPr>
            <a:r>
              <a:rPr lang="en-GB" altLang="sv-SE" smtClean="0">
                <a:latin typeface="Verdana" panose="020B0604030504040204" pitchFamily="34" charset="0"/>
                <a:ea typeface="ＭＳ Ｐゴシック" panose="020B0600070205080204" pitchFamily="34" charset="-128"/>
              </a:rPr>
              <a:t>	* early warning to neighbouring countries according to LSO 6:10, </a:t>
            </a:r>
          </a:p>
          <a:p>
            <a:pPr eaLnBrk="1" hangingPunct="1">
              <a:lnSpc>
                <a:spcPct val="90000"/>
              </a:lnSpc>
              <a:spcBef>
                <a:spcPct val="20000"/>
              </a:spcBef>
              <a:buClr>
                <a:srgbClr val="0099CC"/>
              </a:buClr>
              <a:buFont typeface="Wingdings" panose="05000000000000000000" pitchFamily="2" charset="2"/>
              <a:buNone/>
            </a:pPr>
            <a:r>
              <a:rPr lang="en-GB" altLang="sv-SE" smtClean="0">
                <a:latin typeface="Verdana" panose="020B0604030504040204" pitchFamily="34" charset="0"/>
                <a:ea typeface="ＭＳ Ｐゴシック" panose="020B0600070205080204" pitchFamily="34" charset="-128"/>
              </a:rPr>
              <a:t>	* MSB assesses flooding risks according to FÖR, </a:t>
            </a:r>
          </a:p>
          <a:p>
            <a:pPr eaLnBrk="1" hangingPunct="1">
              <a:lnSpc>
                <a:spcPct val="90000"/>
              </a:lnSpc>
              <a:spcBef>
                <a:spcPct val="20000"/>
              </a:spcBef>
              <a:buClr>
                <a:srgbClr val="0099CC"/>
              </a:buClr>
              <a:buFont typeface="Wingdings" panose="05000000000000000000" pitchFamily="2" charset="2"/>
              <a:buNone/>
            </a:pPr>
            <a:r>
              <a:rPr lang="en-GB" altLang="sv-SE" smtClean="0">
                <a:latin typeface="Verdana" panose="020B0604030504040204" pitchFamily="34" charset="0"/>
                <a:ea typeface="ＭＳ Ｐゴシック" panose="020B0600070205080204" pitchFamily="34" charset="-128"/>
              </a:rPr>
              <a:t>	* the Seveso rules (and LSO 2:4) demand that emergency management plans are in place to prevent chemical accidents (both industry and municipality). </a:t>
            </a:r>
          </a:p>
          <a:p>
            <a:pPr eaLnBrk="1" hangingPunct="1">
              <a:lnSpc>
                <a:spcPct val="90000"/>
              </a:lnSpc>
              <a:spcBef>
                <a:spcPct val="20000"/>
              </a:spcBef>
              <a:buClr>
                <a:srgbClr val="0099CC"/>
              </a:buClr>
              <a:buFont typeface="Wingdings" panose="05000000000000000000" pitchFamily="2" charset="2"/>
              <a:buNone/>
            </a:pPr>
            <a:r>
              <a:rPr lang="sv-SE" altLang="sv-SE" smtClean="0">
                <a:latin typeface="Verdana" panose="020B0604030504040204" pitchFamily="34" charset="0"/>
                <a:ea typeface="ＭＳ Ｐゴシック" panose="020B0600070205080204" pitchFamily="34" charset="-128"/>
                <a:sym typeface="Wingdings 3" panose="05040102010807070707" pitchFamily="18" charset="2"/>
              </a:rPr>
              <a:t>	* KBF 9 § states that the agencies have to give in a report on what measures are being taken, based on the risk- and vulnerability assessment; </a:t>
            </a:r>
          </a:p>
          <a:p>
            <a:pPr eaLnBrk="1" hangingPunct="1">
              <a:lnSpc>
                <a:spcPct val="90000"/>
              </a:lnSpc>
              <a:spcBef>
                <a:spcPct val="20000"/>
              </a:spcBef>
              <a:buClr>
                <a:srgbClr val="0099CC"/>
              </a:buClr>
              <a:buFont typeface="Wingdings" panose="05000000000000000000" pitchFamily="2" charset="2"/>
              <a:buNone/>
            </a:pPr>
            <a:r>
              <a:rPr lang="en-GB" altLang="sv-SE" smtClean="0">
                <a:latin typeface="Verdana" panose="020B0604030504040204" pitchFamily="34" charset="0"/>
                <a:ea typeface="ＭＳ Ｐゴシック" panose="020B0600070205080204" pitchFamily="34" charset="-128"/>
              </a:rPr>
              <a:t>	* LSO 7 § municipalities and others responsible for rescue services have to inform the public of the capabilities available and how the early warning and information is given in case of an accident, </a:t>
            </a:r>
          </a:p>
          <a:p>
            <a:pPr eaLnBrk="1" hangingPunct="1">
              <a:lnSpc>
                <a:spcPct val="90000"/>
              </a:lnSpc>
              <a:spcBef>
                <a:spcPct val="20000"/>
              </a:spcBef>
              <a:buClr>
                <a:srgbClr val="0099CC"/>
              </a:buClr>
              <a:buFont typeface="Wingdings" panose="05000000000000000000" pitchFamily="2" charset="2"/>
              <a:buNone/>
            </a:pPr>
            <a:r>
              <a:rPr lang="en-GB" altLang="sv-SE" smtClean="0">
                <a:latin typeface="Verdana" panose="020B0604030504040204" pitchFamily="34" charset="0"/>
                <a:ea typeface="ＭＳ Ｐゴシック" panose="020B0600070205080204" pitchFamily="34" charset="-128"/>
              </a:rPr>
              <a:t>	</a:t>
            </a:r>
            <a:endParaRPr lang="sv-SE" altLang="sv-SE" smtClean="0">
              <a:latin typeface="Verdana" panose="020B0604030504040204" pitchFamily="34" charset="0"/>
              <a:ea typeface="ＭＳ Ｐゴシック" panose="020B0600070205080204" pitchFamily="34" charset="-128"/>
              <a:sym typeface="Wingdings 3" panose="05040102010807070707" pitchFamily="18" charset="2"/>
            </a:endParaRPr>
          </a:p>
          <a:p>
            <a:pPr eaLnBrk="1" hangingPunct="1">
              <a:lnSpc>
                <a:spcPct val="90000"/>
              </a:lnSpc>
              <a:spcBef>
                <a:spcPct val="20000"/>
              </a:spcBef>
              <a:buClr>
                <a:srgbClr val="0099CC"/>
              </a:buClr>
              <a:buFont typeface="Wingdings" panose="05000000000000000000" pitchFamily="2" charset="2"/>
              <a:buNone/>
            </a:pPr>
            <a:endParaRPr lang="sv-SE" altLang="sv-SE" smtClean="0">
              <a:latin typeface="Verdana" panose="020B0604030504040204" pitchFamily="34" charset="0"/>
              <a:ea typeface="ＭＳ Ｐゴシック" panose="020B0600070205080204" pitchFamily="34" charset="-128"/>
              <a:sym typeface="Wingdings 3" panose="05040102010807070707" pitchFamily="18" charset="2"/>
            </a:endParaRPr>
          </a:p>
          <a:p>
            <a:pPr eaLnBrk="1" hangingPunct="1">
              <a:lnSpc>
                <a:spcPct val="90000"/>
              </a:lnSpc>
              <a:spcBef>
                <a:spcPct val="20000"/>
              </a:spcBef>
              <a:buClr>
                <a:srgbClr val="0099CC"/>
              </a:buClr>
              <a:buFont typeface="Wingdings" panose="05000000000000000000" pitchFamily="2" charset="2"/>
              <a:buNone/>
            </a:pPr>
            <a:r>
              <a:rPr lang="sv-SE" altLang="sv-SE" b="1" smtClean="0">
                <a:latin typeface="Verdana" panose="020B0604030504040204" pitchFamily="34" charset="0"/>
                <a:ea typeface="ＭＳ Ｐゴシック" panose="020B0600070205080204" pitchFamily="34" charset="-128"/>
                <a:sym typeface="Wingdings 3" panose="05040102010807070707" pitchFamily="18" charset="2"/>
              </a:rPr>
              <a:t>3. Strengthen financial capacity for resilience </a:t>
            </a:r>
          </a:p>
          <a:p>
            <a:pPr eaLnBrk="1" hangingPunct="1">
              <a:lnSpc>
                <a:spcPct val="90000"/>
              </a:lnSpc>
              <a:spcBef>
                <a:spcPct val="20000"/>
              </a:spcBef>
              <a:buClr>
                <a:srgbClr val="0099CC"/>
              </a:buClr>
              <a:buFont typeface="Wingdings" panose="05000000000000000000" pitchFamily="2" charset="2"/>
              <a:buNone/>
            </a:pPr>
            <a:r>
              <a:rPr lang="en-GB" altLang="sv-SE" smtClean="0">
                <a:latin typeface="Verdana" panose="020B0604030504040204" pitchFamily="34" charset="0"/>
                <a:ea typeface="ＭＳ Ｐゴシック" panose="020B0600070205080204" pitchFamily="34" charset="-128"/>
              </a:rPr>
              <a:t>	* LEH 8 §, municipalities and regional level is responsible for education, training and exercise (state funding, chapter 5), </a:t>
            </a:r>
          </a:p>
          <a:p>
            <a:pPr eaLnBrk="1" hangingPunct="1">
              <a:lnSpc>
                <a:spcPct val="90000"/>
              </a:lnSpc>
              <a:spcBef>
                <a:spcPct val="20000"/>
              </a:spcBef>
              <a:buClr>
                <a:srgbClr val="0099CC"/>
              </a:buClr>
              <a:buFont typeface="Wingdings" panose="05000000000000000000" pitchFamily="2" charset="2"/>
              <a:buNone/>
            </a:pPr>
            <a:r>
              <a:rPr lang="en-GB" altLang="sv-SE" smtClean="0">
                <a:latin typeface="Verdana" panose="020B0604030504040204" pitchFamily="34" charset="0"/>
                <a:ea typeface="ＭＳ Ｐゴシック" panose="020B0600070205080204" pitchFamily="34" charset="-128"/>
              </a:rPr>
              <a:t>	* same rules for national government agencies are found in KBF 10 §; </a:t>
            </a:r>
          </a:p>
          <a:p>
            <a:pPr eaLnBrk="1" hangingPunct="1">
              <a:lnSpc>
                <a:spcPct val="90000"/>
              </a:lnSpc>
              <a:spcBef>
                <a:spcPct val="20000"/>
              </a:spcBef>
              <a:buClr>
                <a:srgbClr val="0099CC"/>
              </a:buClr>
              <a:buFont typeface="Wingdings" panose="05000000000000000000" pitchFamily="2" charset="2"/>
              <a:buNone/>
            </a:pPr>
            <a:r>
              <a:rPr lang="en-GB" altLang="sv-SE" smtClean="0">
                <a:latin typeface="Verdana" panose="020B0604030504040204" pitchFamily="34" charset="0"/>
                <a:ea typeface="ＭＳ Ｐゴシック" panose="020B0600070205080204" pitchFamily="34" charset="-128"/>
              </a:rPr>
              <a:t>	* </a:t>
            </a:r>
            <a:r>
              <a:rPr lang="sv-SE" altLang="sv-SE" smtClean="0">
                <a:latin typeface="Verdana" panose="020B0604030504040204" pitchFamily="34" charset="0"/>
                <a:ea typeface="ＭＳ Ｐゴシック" panose="020B0600070205080204" pitchFamily="34" charset="-128"/>
              </a:rPr>
              <a:t>2:4 appropriations bill and MSB’s mandate.</a:t>
            </a:r>
          </a:p>
          <a:p>
            <a:pPr eaLnBrk="1" hangingPunct="1">
              <a:lnSpc>
                <a:spcPct val="90000"/>
              </a:lnSpc>
              <a:spcBef>
                <a:spcPct val="20000"/>
              </a:spcBef>
              <a:buClr>
                <a:srgbClr val="0099CC"/>
              </a:buClr>
              <a:buFont typeface="Wingdings" panose="05000000000000000000" pitchFamily="2" charset="2"/>
              <a:buNone/>
            </a:pPr>
            <a:endParaRPr lang="sv-SE" altLang="sv-SE" smtClean="0">
              <a:latin typeface="Verdana" panose="020B0604030504040204" pitchFamily="34" charset="0"/>
              <a:ea typeface="ＭＳ Ｐゴシック" panose="020B0600070205080204" pitchFamily="34" charset="-128"/>
            </a:endParaRPr>
          </a:p>
          <a:p>
            <a:pPr eaLnBrk="1" hangingPunct="1">
              <a:lnSpc>
                <a:spcPct val="90000"/>
              </a:lnSpc>
              <a:spcBef>
                <a:spcPct val="20000"/>
              </a:spcBef>
              <a:buClr>
                <a:srgbClr val="0099CC"/>
              </a:buClr>
              <a:buFont typeface="Wingdings" panose="05000000000000000000" pitchFamily="2" charset="2"/>
              <a:buNone/>
            </a:pPr>
            <a:r>
              <a:rPr lang="sv-SE" altLang="sv-SE" b="1" smtClean="0">
                <a:latin typeface="Verdana" panose="020B0604030504040204" pitchFamily="34" charset="0"/>
                <a:ea typeface="ＭＳ Ｐゴシック" panose="020B0600070205080204" pitchFamily="34" charset="-128"/>
              </a:rPr>
              <a:t>4. Pursue resilient urban development and design</a:t>
            </a:r>
          </a:p>
          <a:p>
            <a:pPr eaLnBrk="1" hangingPunct="1">
              <a:lnSpc>
                <a:spcPct val="90000"/>
              </a:lnSpc>
              <a:spcBef>
                <a:spcPct val="20000"/>
              </a:spcBef>
              <a:buClr>
                <a:srgbClr val="0099CC"/>
              </a:buClr>
              <a:buFont typeface="Wingdings" panose="05000000000000000000" pitchFamily="2" charset="2"/>
              <a:buNone/>
            </a:pPr>
            <a:r>
              <a:rPr lang="sv-SE" altLang="sv-SE" b="1" smtClean="0">
                <a:latin typeface="Verdana" panose="020B0604030504040204" pitchFamily="34" charset="0"/>
                <a:ea typeface="ＭＳ Ｐゴシック" panose="020B0600070205080204" pitchFamily="34" charset="-128"/>
              </a:rPr>
              <a:t>	</a:t>
            </a:r>
            <a:r>
              <a:rPr lang="sv-SE" altLang="sv-SE" smtClean="0">
                <a:latin typeface="Verdana" panose="020B0604030504040204" pitchFamily="34" charset="0"/>
                <a:ea typeface="ＭＳ Ｐゴシック" panose="020B0600070205080204" pitchFamily="34" charset="-128"/>
              </a:rPr>
              <a:t>* PBL </a:t>
            </a:r>
            <a:r>
              <a:rPr lang="sv-SE" altLang="sv-SE" smtClean="0">
                <a:latin typeface="Verdana" panose="020B0604030504040204" pitchFamily="34" charset="0"/>
                <a:ea typeface="ＭＳ Ｐゴシック" panose="020B0600070205080204" pitchFamily="34" charset="-128"/>
                <a:sym typeface="Wingdings 3" panose="05040102010807070707" pitchFamily="18" charset="2"/>
              </a:rPr>
              <a:t>Plan and building act 2:5 – buildings shall be planned in locations that are suitable for the purpose, considering the risk of accidents, flooding and erosion.</a:t>
            </a:r>
          </a:p>
          <a:p>
            <a:pPr eaLnBrk="1" hangingPunct="1">
              <a:lnSpc>
                <a:spcPct val="90000"/>
              </a:lnSpc>
              <a:spcBef>
                <a:spcPct val="20000"/>
              </a:spcBef>
              <a:buClr>
                <a:srgbClr val="0099CC"/>
              </a:buClr>
              <a:buFont typeface="Wingdings" panose="05000000000000000000" pitchFamily="2" charset="2"/>
              <a:buNone/>
            </a:pPr>
            <a:r>
              <a:rPr lang="sv-SE" altLang="sv-SE" smtClean="0">
                <a:latin typeface="Verdana" panose="020B0604030504040204" pitchFamily="34" charset="0"/>
                <a:ea typeface="ＭＳ Ｐゴシック" panose="020B0600070205080204" pitchFamily="34" charset="-128"/>
                <a:sym typeface="Wingdings 3" panose="05040102010807070707" pitchFamily="18" charset="2"/>
              </a:rPr>
              <a:t>                    * Environmental Code  </a:t>
            </a:r>
            <a:endParaRPr lang="sv-SE" altLang="sv-SE" smtClean="0">
              <a:latin typeface="Verdana" panose="020B0604030504040204" pitchFamily="34" charset="0"/>
              <a:ea typeface="ＭＳ Ｐゴシック" panose="020B0600070205080204" pitchFamily="34" charset="-128"/>
            </a:endParaRPr>
          </a:p>
          <a:p>
            <a:pPr eaLnBrk="1" hangingPunct="1">
              <a:lnSpc>
                <a:spcPct val="90000"/>
              </a:lnSpc>
              <a:spcBef>
                <a:spcPct val="20000"/>
              </a:spcBef>
              <a:buClr>
                <a:srgbClr val="0099CC"/>
              </a:buClr>
              <a:buFont typeface="Wingdings" panose="05000000000000000000" pitchFamily="2" charset="2"/>
              <a:buNone/>
            </a:pPr>
            <a:endParaRPr lang="sv-SE" altLang="sv-SE" smtClean="0">
              <a:latin typeface="Verdana" panose="020B0604030504040204" pitchFamily="34" charset="0"/>
              <a:ea typeface="ＭＳ Ｐゴシック" panose="020B0600070205080204" pitchFamily="34" charset="-128"/>
            </a:endParaRPr>
          </a:p>
          <a:p>
            <a:pPr eaLnBrk="1" hangingPunct="1">
              <a:lnSpc>
                <a:spcPct val="90000"/>
              </a:lnSpc>
              <a:spcBef>
                <a:spcPct val="20000"/>
              </a:spcBef>
              <a:buClr>
                <a:srgbClr val="0099CC"/>
              </a:buClr>
              <a:buFont typeface="Wingdings" panose="05000000000000000000" pitchFamily="2" charset="2"/>
              <a:buNone/>
            </a:pPr>
            <a:endParaRPr lang="sv-SE" altLang="sv-SE" smtClean="0">
              <a:latin typeface="Verdana" panose="020B0604030504040204" pitchFamily="34" charset="0"/>
              <a:ea typeface="ＭＳ Ｐゴシック" panose="020B0600070205080204" pitchFamily="34" charset="-128"/>
            </a:endParaRPr>
          </a:p>
          <a:p>
            <a:pPr eaLnBrk="1" hangingPunct="1">
              <a:lnSpc>
                <a:spcPct val="90000"/>
              </a:lnSpc>
              <a:spcBef>
                <a:spcPct val="20000"/>
              </a:spcBef>
              <a:buClr>
                <a:srgbClr val="0099CC"/>
              </a:buClr>
              <a:buFont typeface="Wingdings" panose="05000000000000000000" pitchFamily="2" charset="2"/>
              <a:buNone/>
            </a:pPr>
            <a:r>
              <a:rPr lang="sv-SE" altLang="sv-SE" b="1" smtClean="0">
                <a:latin typeface="Verdana" panose="020B0604030504040204" pitchFamily="34" charset="0"/>
                <a:ea typeface="ＭＳ Ｐゴシック" panose="020B0600070205080204" pitchFamily="34" charset="-128"/>
              </a:rPr>
              <a:t>5. Safeguard natural bufferes to enhance the protective functions offered by natural ecosystems</a:t>
            </a:r>
          </a:p>
          <a:p>
            <a:pPr eaLnBrk="1" hangingPunct="1">
              <a:lnSpc>
                <a:spcPct val="90000"/>
              </a:lnSpc>
              <a:spcBef>
                <a:spcPct val="20000"/>
              </a:spcBef>
              <a:buClr>
                <a:srgbClr val="0099CC"/>
              </a:buClr>
              <a:buFont typeface="Wingdings" panose="05000000000000000000" pitchFamily="2" charset="2"/>
              <a:buNone/>
            </a:pPr>
            <a:r>
              <a:rPr lang="sv-SE" altLang="sv-SE" b="1" smtClean="0">
                <a:latin typeface="Verdana" panose="020B0604030504040204" pitchFamily="34" charset="0"/>
                <a:ea typeface="ＭＳ Ｐゴシック" panose="020B0600070205080204" pitchFamily="34" charset="-128"/>
              </a:rPr>
              <a:t>	</a:t>
            </a:r>
            <a:r>
              <a:rPr lang="sv-SE" altLang="sv-SE" smtClean="0">
                <a:latin typeface="Verdana" panose="020B0604030504040204" pitchFamily="34" charset="0"/>
                <a:ea typeface="ＭＳ Ｐゴシック" panose="020B0600070205080204" pitchFamily="34" charset="-128"/>
              </a:rPr>
              <a:t>*Environmental Code ( miljöbalkan) </a:t>
            </a:r>
          </a:p>
          <a:p>
            <a:pPr eaLnBrk="1" hangingPunct="1">
              <a:lnSpc>
                <a:spcPct val="90000"/>
              </a:lnSpc>
              <a:spcBef>
                <a:spcPct val="20000"/>
              </a:spcBef>
              <a:buClr>
                <a:srgbClr val="0099CC"/>
              </a:buClr>
              <a:buFont typeface="Wingdings" panose="05000000000000000000" pitchFamily="2" charset="2"/>
              <a:buNone/>
            </a:pPr>
            <a:endParaRPr lang="en-GB" altLang="sv-SE" smtClean="0">
              <a:latin typeface="Verdana" panose="020B0604030504040204" pitchFamily="34" charset="0"/>
              <a:ea typeface="ＭＳ Ｐゴシック" panose="020B0600070205080204" pitchFamily="34" charset="-128"/>
            </a:endParaRPr>
          </a:p>
          <a:p>
            <a:pPr eaLnBrk="1" hangingPunct="1">
              <a:lnSpc>
                <a:spcPct val="90000"/>
              </a:lnSpc>
              <a:spcBef>
                <a:spcPct val="20000"/>
              </a:spcBef>
              <a:buClr>
                <a:srgbClr val="0099CC"/>
              </a:buClr>
              <a:buFont typeface="Wingdings" panose="05000000000000000000" pitchFamily="2" charset="2"/>
              <a:buNone/>
            </a:pPr>
            <a:r>
              <a:rPr lang="en-GB" altLang="sv-SE" smtClean="0">
                <a:latin typeface="Verdana" panose="020B0604030504040204" pitchFamily="34" charset="0"/>
                <a:ea typeface="ＭＳ Ｐゴシック" panose="020B0600070205080204" pitchFamily="34" charset="-128"/>
              </a:rPr>
              <a:t>	</a:t>
            </a:r>
          </a:p>
          <a:p>
            <a:pPr eaLnBrk="1" hangingPunct="1">
              <a:lnSpc>
                <a:spcPct val="90000"/>
              </a:lnSpc>
              <a:spcBef>
                <a:spcPct val="20000"/>
              </a:spcBef>
              <a:buClr>
                <a:srgbClr val="0099CC"/>
              </a:buClr>
              <a:buFont typeface="Wingdings" panose="05000000000000000000" pitchFamily="2" charset="2"/>
              <a:buNone/>
            </a:pPr>
            <a:r>
              <a:rPr lang="en-GB" altLang="sv-SE" b="1" smtClean="0">
                <a:latin typeface="Verdana" panose="020B0604030504040204" pitchFamily="34" charset="0"/>
                <a:ea typeface="ＭＳ Ｐゴシック" panose="020B0600070205080204" pitchFamily="34" charset="-128"/>
                <a:sym typeface="Wingdings 3" panose="05040102010807070707" pitchFamily="18" charset="2"/>
              </a:rPr>
              <a:t>6. Strengthen insitutional Capacity for resilience</a:t>
            </a:r>
          </a:p>
          <a:p>
            <a:pPr eaLnBrk="1" hangingPunct="1">
              <a:lnSpc>
                <a:spcPct val="90000"/>
              </a:lnSpc>
              <a:spcBef>
                <a:spcPct val="20000"/>
              </a:spcBef>
              <a:buClr>
                <a:srgbClr val="0099CC"/>
              </a:buClr>
              <a:buFont typeface="Wingdings" panose="05000000000000000000" pitchFamily="2" charset="2"/>
              <a:buNone/>
            </a:pPr>
            <a:r>
              <a:rPr lang="en-GB" altLang="sv-SE" smtClean="0">
                <a:latin typeface="Verdana" panose="020B0604030504040204" pitchFamily="34" charset="0"/>
                <a:ea typeface="ＭＳ Ｐゴシック" panose="020B0600070205080204" pitchFamily="34" charset="-128"/>
                <a:sym typeface="Wingdings 3" panose="05040102010807070707" pitchFamily="18" charset="2"/>
              </a:rPr>
              <a:t>	* </a:t>
            </a:r>
            <a:r>
              <a:rPr lang="sv-SE" altLang="sv-SE" smtClean="0">
                <a:latin typeface="Verdana" panose="020B0604030504040204" pitchFamily="34" charset="0"/>
                <a:ea typeface="ＭＳ Ｐゴシック" panose="020B0600070205080204" pitchFamily="34" charset="-128"/>
                <a:sym typeface="Wingdings 3" panose="05040102010807070707" pitchFamily="18" charset="2"/>
              </a:rPr>
              <a:t>LSO chapter 3 on preventive work; </a:t>
            </a:r>
          </a:p>
          <a:p>
            <a:pPr eaLnBrk="1" hangingPunct="1">
              <a:lnSpc>
                <a:spcPct val="90000"/>
              </a:lnSpc>
              <a:spcBef>
                <a:spcPct val="20000"/>
              </a:spcBef>
              <a:buClr>
                <a:srgbClr val="0099CC"/>
              </a:buClr>
              <a:buFont typeface="Wingdings" panose="05000000000000000000" pitchFamily="2" charset="2"/>
              <a:buNone/>
            </a:pPr>
            <a:endParaRPr lang="sv-SE" altLang="sv-SE" smtClean="0">
              <a:latin typeface="Verdana" panose="020B0604030504040204" pitchFamily="34" charset="0"/>
              <a:ea typeface="ＭＳ Ｐゴシック" panose="020B0600070205080204" pitchFamily="34" charset="-128"/>
              <a:sym typeface="Wingdings 3" panose="05040102010807070707" pitchFamily="18" charset="2"/>
            </a:endParaRPr>
          </a:p>
          <a:p>
            <a:pPr eaLnBrk="1" hangingPunct="1">
              <a:lnSpc>
                <a:spcPct val="90000"/>
              </a:lnSpc>
              <a:spcBef>
                <a:spcPct val="20000"/>
              </a:spcBef>
              <a:buClr>
                <a:srgbClr val="0099CC"/>
              </a:buClr>
              <a:buFont typeface="Wingdings" panose="05000000000000000000" pitchFamily="2" charset="2"/>
              <a:buNone/>
            </a:pPr>
            <a:r>
              <a:rPr lang="sv-SE" altLang="sv-SE" b="1" smtClean="0">
                <a:latin typeface="Verdana" panose="020B0604030504040204" pitchFamily="34" charset="0"/>
                <a:ea typeface="ＭＳ Ｐゴシック" panose="020B0600070205080204" pitchFamily="34" charset="-128"/>
                <a:sym typeface="Wingdings 3" panose="05040102010807070707" pitchFamily="18" charset="2"/>
              </a:rPr>
              <a:t>7. Understand and strengthen societal capacity for resilience</a:t>
            </a:r>
          </a:p>
          <a:p>
            <a:pPr eaLnBrk="1" hangingPunct="1">
              <a:lnSpc>
                <a:spcPct val="90000"/>
              </a:lnSpc>
              <a:spcBef>
                <a:spcPct val="20000"/>
              </a:spcBef>
              <a:buClr>
                <a:srgbClr val="0099CC"/>
              </a:buClr>
              <a:buFont typeface="Wingdings" panose="05000000000000000000" pitchFamily="2" charset="2"/>
              <a:buNone/>
            </a:pPr>
            <a:endParaRPr lang="sv-SE" altLang="sv-SE" b="1" smtClean="0">
              <a:latin typeface="Verdana" panose="020B0604030504040204" pitchFamily="34" charset="0"/>
              <a:ea typeface="ＭＳ Ｐゴシック" panose="020B0600070205080204" pitchFamily="34" charset="-128"/>
              <a:sym typeface="Wingdings 3" panose="05040102010807070707" pitchFamily="18" charset="2"/>
            </a:endParaRPr>
          </a:p>
          <a:p>
            <a:pPr eaLnBrk="1" hangingPunct="1">
              <a:lnSpc>
                <a:spcPct val="90000"/>
              </a:lnSpc>
              <a:spcBef>
                <a:spcPct val="20000"/>
              </a:spcBef>
              <a:buClr>
                <a:srgbClr val="0099CC"/>
              </a:buClr>
              <a:buFont typeface="Wingdings" panose="05000000000000000000" pitchFamily="2" charset="2"/>
              <a:buNone/>
            </a:pPr>
            <a:r>
              <a:rPr lang="sv-SE" altLang="sv-SE" b="1" smtClean="0">
                <a:latin typeface="Verdana" panose="020B0604030504040204" pitchFamily="34" charset="0"/>
                <a:ea typeface="ＭＳ Ｐゴシック" panose="020B0600070205080204" pitchFamily="34" charset="-128"/>
                <a:sym typeface="Wingdings 3" panose="05040102010807070707" pitchFamily="18" charset="2"/>
              </a:rPr>
              <a:t>8. Increase infrastructure resilience</a:t>
            </a:r>
          </a:p>
          <a:p>
            <a:pPr eaLnBrk="1" hangingPunct="1">
              <a:lnSpc>
                <a:spcPct val="90000"/>
              </a:lnSpc>
              <a:spcBef>
                <a:spcPct val="20000"/>
              </a:spcBef>
              <a:buClr>
                <a:srgbClr val="0099CC"/>
              </a:buClr>
              <a:buFont typeface="Wingdings" panose="05000000000000000000" pitchFamily="2" charset="2"/>
              <a:buNone/>
            </a:pPr>
            <a:r>
              <a:rPr lang="sv-SE" altLang="sv-SE" smtClean="0">
                <a:solidFill>
                  <a:srgbClr val="FF0000"/>
                </a:solidFill>
                <a:latin typeface="Verdana" panose="020B0604030504040204" pitchFamily="34" charset="0"/>
                <a:ea typeface="ＭＳ Ｐゴシック" panose="020B0600070205080204" pitchFamily="34" charset="-128"/>
                <a:sym typeface="Wingdings 3" panose="05040102010807070707" pitchFamily="18" charset="2"/>
              </a:rPr>
              <a:t>         	*EU EPCIP directive and Swedish laws pertaining to this</a:t>
            </a:r>
          </a:p>
          <a:p>
            <a:pPr eaLnBrk="1" hangingPunct="1">
              <a:lnSpc>
                <a:spcPct val="90000"/>
              </a:lnSpc>
              <a:spcBef>
                <a:spcPct val="20000"/>
              </a:spcBef>
              <a:buClr>
                <a:srgbClr val="0099CC"/>
              </a:buClr>
              <a:buFont typeface="Wingdings" panose="05000000000000000000" pitchFamily="2" charset="2"/>
              <a:buNone/>
            </a:pPr>
            <a:r>
              <a:rPr lang="sv-SE" altLang="sv-SE" smtClean="0">
                <a:latin typeface="Verdana" panose="020B0604030504040204" pitchFamily="34" charset="0"/>
                <a:ea typeface="ＭＳ Ｐゴシック" panose="020B0600070205080204" pitchFamily="34" charset="-128"/>
                <a:sym typeface="Wingdings 3" panose="05040102010807070707" pitchFamily="18" charset="2"/>
              </a:rPr>
              <a:t>	</a:t>
            </a:r>
            <a:endParaRPr lang="en-GB" altLang="sv-SE" smtClean="0">
              <a:latin typeface="Verdana" panose="020B0604030504040204" pitchFamily="34" charset="0"/>
              <a:ea typeface="ＭＳ Ｐゴシック" panose="020B0600070205080204" pitchFamily="34" charset="-128"/>
            </a:endParaRPr>
          </a:p>
          <a:p>
            <a:pPr eaLnBrk="1" hangingPunct="1">
              <a:lnSpc>
                <a:spcPct val="90000"/>
              </a:lnSpc>
              <a:spcBef>
                <a:spcPct val="20000"/>
              </a:spcBef>
              <a:buClr>
                <a:srgbClr val="0099CC"/>
              </a:buClr>
              <a:buFont typeface="Wingdings" panose="05000000000000000000" pitchFamily="2" charset="2"/>
              <a:buNone/>
            </a:pPr>
            <a:r>
              <a:rPr lang="en-GB" altLang="sv-SE" b="1" smtClean="0">
                <a:latin typeface="Verdana" panose="020B0604030504040204" pitchFamily="34" charset="0"/>
                <a:ea typeface="ＭＳ Ｐゴシック" panose="020B0600070205080204" pitchFamily="34" charset="-128"/>
              </a:rPr>
              <a:t>9. Ensure effective response</a:t>
            </a:r>
            <a:r>
              <a:rPr lang="en-GB" altLang="sv-SE" smtClean="0">
                <a:latin typeface="Verdana" panose="020B0604030504040204" pitchFamily="34" charset="0"/>
                <a:ea typeface="ＭＳ Ｐゴシック" panose="020B0600070205080204" pitchFamily="34" charset="-128"/>
              </a:rPr>
              <a:t> </a:t>
            </a:r>
          </a:p>
          <a:p>
            <a:pPr eaLnBrk="1" hangingPunct="1">
              <a:lnSpc>
                <a:spcPct val="90000"/>
              </a:lnSpc>
              <a:spcBef>
                <a:spcPct val="20000"/>
              </a:spcBef>
              <a:buClr>
                <a:srgbClr val="0099CC"/>
              </a:buClr>
              <a:buFont typeface="Wingdings" panose="05000000000000000000" pitchFamily="2" charset="2"/>
              <a:buNone/>
            </a:pPr>
            <a:r>
              <a:rPr lang="en-GB" altLang="sv-SE" smtClean="0">
                <a:latin typeface="Verdana" panose="020B0604030504040204" pitchFamily="34" charset="0"/>
                <a:ea typeface="ＭＳ Ｐゴシック" panose="020B0600070205080204" pitchFamily="34" charset="-128"/>
                <a:sym typeface="Wingdings 3" panose="05040102010807070707" pitchFamily="18" charset="2"/>
              </a:rPr>
              <a:t>	* </a:t>
            </a:r>
            <a:r>
              <a:rPr lang="sv-SE" altLang="sv-SE" smtClean="0">
                <a:latin typeface="Verdana" panose="020B0604030504040204" pitchFamily="34" charset="0"/>
                <a:ea typeface="ＭＳ Ｐゴシック" panose="020B0600070205080204" pitchFamily="34" charset="-128"/>
                <a:sym typeface="Wingdings 3" panose="05040102010807070707" pitchFamily="18" charset="2"/>
              </a:rPr>
              <a:t>LSO 3 §, rescue services shall be organized and planned in a way to let operations be initiated without undue delay; </a:t>
            </a:r>
          </a:p>
          <a:p>
            <a:pPr eaLnBrk="1" hangingPunct="1">
              <a:lnSpc>
                <a:spcPct val="90000"/>
              </a:lnSpc>
              <a:spcBef>
                <a:spcPct val="20000"/>
              </a:spcBef>
              <a:buClr>
                <a:srgbClr val="0099CC"/>
              </a:buClr>
              <a:buFont typeface="Wingdings" panose="05000000000000000000" pitchFamily="2" charset="2"/>
              <a:buNone/>
            </a:pPr>
            <a:r>
              <a:rPr lang="sv-SE" altLang="sv-SE" smtClean="0">
                <a:latin typeface="Verdana" panose="020B0604030504040204" pitchFamily="34" charset="0"/>
                <a:ea typeface="ＭＳ Ｐゴシック" panose="020B0600070205080204" pitchFamily="34" charset="-128"/>
                <a:sym typeface="Wingdings 3" panose="05040102010807070707" pitchFamily="18" charset="2"/>
              </a:rPr>
              <a:t>	* appropriations bill 2:4 includes development to strengthen effective response, </a:t>
            </a:r>
          </a:p>
          <a:p>
            <a:pPr eaLnBrk="1" hangingPunct="1">
              <a:lnSpc>
                <a:spcPct val="90000"/>
              </a:lnSpc>
              <a:spcBef>
                <a:spcPct val="20000"/>
              </a:spcBef>
              <a:buClr>
                <a:srgbClr val="0099CC"/>
              </a:buClr>
              <a:buFont typeface="Wingdings" panose="05000000000000000000" pitchFamily="2" charset="2"/>
              <a:buNone/>
            </a:pPr>
            <a:r>
              <a:rPr lang="sv-SE" altLang="sv-SE" smtClean="0">
                <a:latin typeface="Verdana" panose="020B0604030504040204" pitchFamily="34" charset="0"/>
                <a:ea typeface="ＭＳ Ｐゴシック" panose="020B0600070205080204" pitchFamily="34" charset="-128"/>
                <a:sym typeface="Wingdings 3" panose="05040102010807070707" pitchFamily="18" charset="2"/>
              </a:rPr>
              <a:t>	* KBF establishes cooperation areas § 8 (t</a:t>
            </a:r>
            <a:r>
              <a:rPr lang="sv-SE" altLang="sv-SE" smtClean="0">
                <a:latin typeface="Verdana" panose="020B0604030504040204" pitchFamily="34" charset="0"/>
                <a:ea typeface="ＭＳ Ｐゴシック" panose="020B0600070205080204" pitchFamily="34" charset="-128"/>
              </a:rPr>
              <a:t>echnical infrastructure, transportation, economic security, protection rescue and care, geographic responsibility)</a:t>
            </a:r>
            <a:r>
              <a:rPr lang="en-GB" altLang="sv-SE" smtClean="0">
                <a:latin typeface="Verdana" panose="020B0604030504040204" pitchFamily="34" charset="0"/>
                <a:ea typeface="ＭＳ Ｐゴシック" panose="020B0600070205080204" pitchFamily="34" charset="-128"/>
              </a:rPr>
              <a:t> to increase the cooperation between sectors and 	thereby strengthen the response.</a:t>
            </a:r>
          </a:p>
          <a:p>
            <a:pPr eaLnBrk="1" hangingPunct="1">
              <a:lnSpc>
                <a:spcPct val="90000"/>
              </a:lnSpc>
              <a:spcBef>
                <a:spcPct val="20000"/>
              </a:spcBef>
              <a:buClr>
                <a:srgbClr val="0099CC"/>
              </a:buClr>
              <a:buFont typeface="Wingdings" panose="05000000000000000000" pitchFamily="2" charset="2"/>
              <a:buNone/>
            </a:pPr>
            <a:endParaRPr lang="en-GB" altLang="sv-SE" smtClean="0">
              <a:latin typeface="Verdana" panose="020B0604030504040204" pitchFamily="34" charset="0"/>
              <a:ea typeface="ＭＳ Ｐゴシック" panose="020B0600070205080204" pitchFamily="34" charset="-128"/>
            </a:endParaRPr>
          </a:p>
          <a:p>
            <a:pPr eaLnBrk="1" hangingPunct="1">
              <a:lnSpc>
                <a:spcPct val="90000"/>
              </a:lnSpc>
              <a:spcBef>
                <a:spcPct val="20000"/>
              </a:spcBef>
              <a:buClr>
                <a:srgbClr val="0099CC"/>
              </a:buClr>
              <a:buFont typeface="Wingdings" panose="05000000000000000000" pitchFamily="2" charset="2"/>
              <a:buNone/>
            </a:pPr>
            <a:r>
              <a:rPr lang="en-GB" altLang="sv-SE" b="1" smtClean="0">
                <a:latin typeface="Verdana" panose="020B0604030504040204" pitchFamily="34" charset="0"/>
                <a:ea typeface="ＭＳ Ｐゴシック" panose="020B0600070205080204" pitchFamily="34" charset="-128"/>
              </a:rPr>
              <a:t>10. Expedite recovery and build back better</a:t>
            </a:r>
          </a:p>
          <a:p>
            <a:pPr eaLnBrk="1" hangingPunct="1">
              <a:lnSpc>
                <a:spcPct val="90000"/>
              </a:lnSpc>
              <a:spcBef>
                <a:spcPct val="20000"/>
              </a:spcBef>
              <a:buClr>
                <a:srgbClr val="0099CC"/>
              </a:buClr>
              <a:buFont typeface="Wingdings" panose="05000000000000000000" pitchFamily="2" charset="2"/>
              <a:buNone/>
            </a:pPr>
            <a:endParaRPr lang="sv-SE" altLang="sv-SE" smtClean="0">
              <a:latin typeface="Verdana" panose="020B0604030504040204" pitchFamily="34" charset="0"/>
              <a:ea typeface="ＭＳ Ｐゴシック" panose="020B0600070205080204" pitchFamily="34" charset="-128"/>
            </a:endParaRPr>
          </a:p>
          <a:p>
            <a:endParaRPr lang="sv-SE" altLang="sv-SE" smtClean="0">
              <a:latin typeface="Verdana" panose="020B0604030504040204" pitchFamily="34" charset="0"/>
              <a:ea typeface="ＭＳ Ｐゴシック" panose="020B0600070205080204" pitchFamily="34" charset="-128"/>
            </a:endParaRPr>
          </a:p>
          <a:p>
            <a:endParaRPr lang="sv-SE" altLang="sv-SE" smtClean="0">
              <a:latin typeface="Verdana" panose="020B0604030504040204" pitchFamily="34" charset="0"/>
              <a:ea typeface="ＭＳ Ｐゴシック" panose="020B0600070205080204" pitchFamily="34" charset="-128"/>
            </a:endParaRPr>
          </a:p>
        </p:txBody>
      </p:sp>
      <p:sp>
        <p:nvSpPr>
          <p:cNvPr id="41988"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fld id="{9E037B54-CCF8-4699-A537-B9704CF65586}" type="slidenum">
              <a:rPr lang="sv-SE" altLang="sv-SE"/>
              <a:pPr eaLnBrk="1" hangingPunct="1"/>
              <a:t>9</a:t>
            </a:fld>
            <a:endParaRPr lang="sv-SE" altLang="sv-SE"/>
          </a:p>
        </p:txBody>
      </p:sp>
    </p:spTree>
    <p:extLst>
      <p:ext uri="{BB962C8B-B14F-4D97-AF65-F5344CB8AC3E}">
        <p14:creationId xmlns:p14="http://schemas.microsoft.com/office/powerpoint/2010/main" val="10312082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4" name="Rectangle 14"/>
          <p:cNvSpPr>
            <a:spLocks noChangeArrowheads="1"/>
          </p:cNvSpPr>
          <p:nvPr/>
        </p:nvSpPr>
        <p:spPr bwMode="auto">
          <a:xfrm>
            <a:off x="0" y="0"/>
            <a:ext cx="9144000" cy="1152525"/>
          </a:xfrm>
          <a:prstGeom prst="rect">
            <a:avLst/>
          </a:prstGeom>
          <a:solidFill>
            <a:srgbClr val="FFFFFF"/>
          </a:solidFill>
          <a:ln>
            <a:noFill/>
          </a:ln>
          <a:extLst/>
        </p:spPr>
        <p:txBody>
          <a:bodyPr wrap="none" anchor="ctr"/>
          <a:lstStyle>
            <a:lvl1pPr eaLnBrk="0" hangingPunct="0">
              <a:defRPr>
                <a:solidFill>
                  <a:schemeClr val="tx1"/>
                </a:solidFill>
                <a:latin typeface="Verdana" pitchFamily="34" charset="0"/>
                <a:ea typeface="ＭＳ Ｐゴシック" charset="-128"/>
              </a:defRPr>
            </a:lvl1pPr>
            <a:lvl2pPr marL="742950" indent="-285750" eaLnBrk="0" hangingPunct="0">
              <a:defRPr>
                <a:solidFill>
                  <a:schemeClr val="tx1"/>
                </a:solidFill>
                <a:latin typeface="Verdana" pitchFamily="34" charset="0"/>
                <a:ea typeface="ＭＳ Ｐゴシック" charset="-128"/>
              </a:defRPr>
            </a:lvl2pPr>
            <a:lvl3pPr marL="1143000" indent="-228600" eaLnBrk="0" hangingPunct="0">
              <a:defRPr>
                <a:solidFill>
                  <a:schemeClr val="tx1"/>
                </a:solidFill>
                <a:latin typeface="Verdana" pitchFamily="34" charset="0"/>
                <a:ea typeface="ＭＳ Ｐゴシック" charset="-128"/>
              </a:defRPr>
            </a:lvl3pPr>
            <a:lvl4pPr marL="1600200" indent="-228600" eaLnBrk="0" hangingPunct="0">
              <a:defRPr>
                <a:solidFill>
                  <a:schemeClr val="tx1"/>
                </a:solidFill>
                <a:latin typeface="Verdana" pitchFamily="34" charset="0"/>
                <a:ea typeface="ＭＳ Ｐゴシック" charset="-128"/>
              </a:defRPr>
            </a:lvl4pPr>
            <a:lvl5pPr marL="2057400" indent="-228600" eaLnBrk="0" hangingPunct="0">
              <a:defRPr>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charset="-128"/>
              </a:defRPr>
            </a:lvl9pPr>
          </a:lstStyle>
          <a:p>
            <a:pPr eaLnBrk="1" hangingPunct="1">
              <a:defRPr/>
            </a:pPr>
            <a:endParaRPr lang="sv-SE" altLang="sv-SE" smtClean="0"/>
          </a:p>
        </p:txBody>
      </p:sp>
      <p:sp>
        <p:nvSpPr>
          <p:cNvPr id="5" name="Rectangle 10"/>
          <p:cNvSpPr>
            <a:spLocks noChangeArrowheads="1"/>
          </p:cNvSpPr>
          <p:nvPr/>
        </p:nvSpPr>
        <p:spPr bwMode="auto">
          <a:xfrm>
            <a:off x="773113" y="1638300"/>
            <a:ext cx="7759700" cy="1143000"/>
          </a:xfrm>
          <a:prstGeom prst="rect">
            <a:avLst/>
          </a:prstGeom>
          <a:noFill/>
          <a:ln>
            <a:noFill/>
          </a:ln>
          <a:extLst/>
        </p:spPr>
        <p:txBody>
          <a:bodyPr anchor="ctr"/>
          <a:lstStyle>
            <a:lvl1pPr eaLnBrk="0" hangingPunct="0">
              <a:defRPr>
                <a:solidFill>
                  <a:schemeClr val="tx1"/>
                </a:solidFill>
                <a:latin typeface="Verdana" pitchFamily="34" charset="0"/>
                <a:ea typeface="ＭＳ Ｐゴシック" charset="-128"/>
              </a:defRPr>
            </a:lvl1pPr>
            <a:lvl2pPr marL="742950" indent="-285750" eaLnBrk="0" hangingPunct="0">
              <a:defRPr>
                <a:solidFill>
                  <a:schemeClr val="tx1"/>
                </a:solidFill>
                <a:latin typeface="Verdana" pitchFamily="34" charset="0"/>
                <a:ea typeface="ＭＳ Ｐゴシック" charset="-128"/>
              </a:defRPr>
            </a:lvl2pPr>
            <a:lvl3pPr marL="1143000" indent="-228600" eaLnBrk="0" hangingPunct="0">
              <a:defRPr>
                <a:solidFill>
                  <a:schemeClr val="tx1"/>
                </a:solidFill>
                <a:latin typeface="Verdana" pitchFamily="34" charset="0"/>
                <a:ea typeface="ＭＳ Ｐゴシック" charset="-128"/>
              </a:defRPr>
            </a:lvl3pPr>
            <a:lvl4pPr marL="1600200" indent="-228600" eaLnBrk="0" hangingPunct="0">
              <a:defRPr>
                <a:solidFill>
                  <a:schemeClr val="tx1"/>
                </a:solidFill>
                <a:latin typeface="Verdana" pitchFamily="34" charset="0"/>
                <a:ea typeface="ＭＳ Ｐゴシック" charset="-128"/>
              </a:defRPr>
            </a:lvl4pPr>
            <a:lvl5pPr marL="2057400" indent="-228600" eaLnBrk="0" hangingPunct="0">
              <a:defRPr>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charset="-128"/>
              </a:defRPr>
            </a:lvl9pPr>
          </a:lstStyle>
          <a:p>
            <a:pPr>
              <a:spcBef>
                <a:spcPct val="50000"/>
              </a:spcBef>
              <a:defRPr/>
            </a:pPr>
            <a:endParaRPr lang="sv-SE" altLang="sv-SE" sz="2800" b="1" smtClean="0">
              <a:solidFill>
                <a:schemeClr val="tx2"/>
              </a:solidFill>
            </a:endParaRPr>
          </a:p>
        </p:txBody>
      </p:sp>
      <p:pic>
        <p:nvPicPr>
          <p:cNvPr id="6" name="Picture 17" descr="MSB_logotyp_fa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250825"/>
            <a:ext cx="162242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3"/>
          <p:cNvSpPr>
            <a:spLocks noGrp="1" noChangeArrowheads="1"/>
          </p:cNvSpPr>
          <p:nvPr>
            <p:ph type="subTitle" idx="1"/>
          </p:nvPr>
        </p:nvSpPr>
        <p:spPr>
          <a:xfrm>
            <a:off x="763588" y="3213100"/>
            <a:ext cx="6904037" cy="1752600"/>
          </a:xfrm>
        </p:spPr>
        <p:txBody>
          <a:bodyPr/>
          <a:lstStyle>
            <a:lvl1pPr marL="0" indent="0">
              <a:buFontTx/>
              <a:buNone/>
              <a:defRPr sz="2800" b="1">
                <a:latin typeface="Verdana" charset="0"/>
              </a:defRPr>
            </a:lvl1pPr>
          </a:lstStyle>
          <a:p>
            <a:r>
              <a:rPr lang="sv-SE"/>
              <a:t>Klicka här för att ändra format på underrubrik i bakgrunden</a:t>
            </a:r>
          </a:p>
        </p:txBody>
      </p:sp>
      <p:sp>
        <p:nvSpPr>
          <p:cNvPr id="5132" name="Rectangle 12"/>
          <p:cNvSpPr>
            <a:spLocks noGrp="1" noChangeArrowheads="1"/>
          </p:cNvSpPr>
          <p:nvPr>
            <p:ph type="ctrTitle" sz="quarter"/>
          </p:nvPr>
        </p:nvSpPr>
        <p:spPr>
          <a:xfrm>
            <a:off x="779463" y="1600200"/>
            <a:ext cx="7969250" cy="1295400"/>
          </a:xfrm>
        </p:spPr>
        <p:txBody>
          <a:bodyPr/>
          <a:lstStyle>
            <a:lvl1pPr eaLnBrk="0" hangingPunct="0">
              <a:spcBef>
                <a:spcPct val="50000"/>
              </a:spcBef>
              <a:defRPr/>
            </a:lvl1pPr>
          </a:lstStyle>
          <a:p>
            <a:r>
              <a:rPr lang="sv-SE"/>
              <a:t>Klicka här för att ändra format</a:t>
            </a:r>
          </a:p>
        </p:txBody>
      </p:sp>
      <p:sp>
        <p:nvSpPr>
          <p:cNvPr id="7" name="Rectangle 4"/>
          <p:cNvSpPr>
            <a:spLocks noGrp="1" noChangeArrowheads="1"/>
          </p:cNvSpPr>
          <p:nvPr>
            <p:ph type="dt" sz="half" idx="10"/>
          </p:nvPr>
        </p:nvSpPr>
        <p:spPr>
          <a:xfrm>
            <a:off x="457200" y="6245225"/>
            <a:ext cx="2133600" cy="476250"/>
          </a:xfrm>
        </p:spPr>
        <p:txBody>
          <a:bodyPr/>
          <a:lstStyle>
            <a:lvl1pPr>
              <a:defRPr sz="1400"/>
            </a:lvl1pPr>
          </a:lstStyle>
          <a:p>
            <a:pPr>
              <a:defRPr/>
            </a:pPr>
            <a:fld id="{6E92E042-1499-49FE-B99E-FFEF2D8866E0}" type="datetime1">
              <a:rPr lang="sv-SE"/>
              <a:pPr>
                <a:defRPr/>
              </a:pPr>
              <a:t>2015-07-19</a:t>
            </a:fld>
            <a:endParaRPr lang="sv-SE"/>
          </a:p>
        </p:txBody>
      </p:sp>
      <p:sp>
        <p:nvSpPr>
          <p:cNvPr id="8" name="Rectangle 5"/>
          <p:cNvSpPr>
            <a:spLocks noGrp="1" noChangeArrowheads="1"/>
          </p:cNvSpPr>
          <p:nvPr>
            <p:ph type="ftr" sz="quarter" idx="11"/>
          </p:nvPr>
        </p:nvSpPr>
        <p:spPr>
          <a:xfrm>
            <a:off x="3124200" y="6245225"/>
            <a:ext cx="2895600" cy="476250"/>
          </a:xfrm>
        </p:spPr>
        <p:txBody>
          <a:bodyPr/>
          <a:lstStyle>
            <a:lvl1pPr algn="ctr">
              <a:defRPr sz="1400"/>
            </a:lvl1pPr>
          </a:lstStyle>
          <a:p>
            <a:pPr>
              <a:defRPr/>
            </a:pPr>
            <a:endParaRPr lang="sv-SE"/>
          </a:p>
        </p:txBody>
      </p:sp>
      <p:sp>
        <p:nvSpPr>
          <p:cNvPr id="9" name="Rectangle 6"/>
          <p:cNvSpPr>
            <a:spLocks noGrp="1" noChangeArrowheads="1"/>
          </p:cNvSpPr>
          <p:nvPr>
            <p:ph type="sldNum" sz="quarter" idx="12"/>
          </p:nvPr>
        </p:nvSpPr>
        <p:spPr>
          <a:xfrm>
            <a:off x="6553200" y="6245225"/>
            <a:ext cx="2133600" cy="476250"/>
          </a:xfrm>
        </p:spPr>
        <p:txBody>
          <a:bodyPr/>
          <a:lstStyle>
            <a:lvl1pPr>
              <a:defRPr sz="1400"/>
            </a:lvl1pPr>
          </a:lstStyle>
          <a:p>
            <a:fld id="{508CBD71-18E6-48E4-96DB-73F10077B9FD}" type="slidenum">
              <a:rPr lang="sv-SE" altLang="en-US"/>
              <a:pPr/>
              <a:t>‹#›</a:t>
            </a:fld>
            <a:endParaRPr lang="sv-SE" altLang="en-US"/>
          </a:p>
        </p:txBody>
      </p:sp>
    </p:spTree>
    <p:extLst>
      <p:ext uri="{BB962C8B-B14F-4D97-AF65-F5344CB8AC3E}">
        <p14:creationId xmlns:p14="http://schemas.microsoft.com/office/powerpoint/2010/main" val="2914543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4"/>
          <p:cNvSpPr>
            <a:spLocks noGrp="1" noChangeArrowheads="1"/>
          </p:cNvSpPr>
          <p:nvPr>
            <p:ph type="dt" sz="half" idx="10"/>
          </p:nvPr>
        </p:nvSpPr>
        <p:spPr>
          <a:ln/>
        </p:spPr>
        <p:txBody>
          <a:bodyPr/>
          <a:lstStyle>
            <a:lvl1pPr>
              <a:defRPr/>
            </a:lvl1pPr>
          </a:lstStyle>
          <a:p>
            <a:pPr>
              <a:defRPr/>
            </a:pPr>
            <a:fld id="{0AAE41D0-5A77-4ACB-B0E6-10AA092B8E55}" type="datetime1">
              <a:rPr lang="sv-SE"/>
              <a:pPr>
                <a:defRPr/>
              </a:pPr>
              <a:t>2015-07-19</a:t>
            </a:fld>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fld id="{93D20B25-540E-4E5A-8148-EBEDA6E19F89}" type="slidenum">
              <a:rPr lang="sv-SE" altLang="en-US"/>
              <a:pPr/>
              <a:t>‹#›</a:t>
            </a:fld>
            <a:endParaRPr lang="sv-SE" altLang="en-US"/>
          </a:p>
        </p:txBody>
      </p:sp>
    </p:spTree>
    <p:extLst>
      <p:ext uri="{BB962C8B-B14F-4D97-AF65-F5344CB8AC3E}">
        <p14:creationId xmlns:p14="http://schemas.microsoft.com/office/powerpoint/2010/main" val="237599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729413" y="1555750"/>
            <a:ext cx="1943100" cy="4465638"/>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898525" y="1555750"/>
            <a:ext cx="5678488" cy="4465638"/>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4"/>
          <p:cNvSpPr>
            <a:spLocks noGrp="1" noChangeArrowheads="1"/>
          </p:cNvSpPr>
          <p:nvPr>
            <p:ph type="dt" sz="half" idx="10"/>
          </p:nvPr>
        </p:nvSpPr>
        <p:spPr>
          <a:ln/>
        </p:spPr>
        <p:txBody>
          <a:bodyPr/>
          <a:lstStyle>
            <a:lvl1pPr>
              <a:defRPr/>
            </a:lvl1pPr>
          </a:lstStyle>
          <a:p>
            <a:pPr>
              <a:defRPr/>
            </a:pPr>
            <a:fld id="{23D60C6D-B369-4B66-9049-52076DA0AD81}" type="datetime1">
              <a:rPr lang="sv-SE"/>
              <a:pPr>
                <a:defRPr/>
              </a:pPr>
              <a:t>2015-07-19</a:t>
            </a:fld>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fld id="{B85743AA-5B1B-491C-9564-DE7C77A5B7E1}" type="slidenum">
              <a:rPr lang="sv-SE" altLang="en-US"/>
              <a:pPr/>
              <a:t>‹#›</a:t>
            </a:fld>
            <a:endParaRPr lang="sv-SE" altLang="en-US"/>
          </a:p>
        </p:txBody>
      </p:sp>
    </p:spTree>
    <p:extLst>
      <p:ext uri="{BB962C8B-B14F-4D97-AF65-F5344CB8AC3E}">
        <p14:creationId xmlns:p14="http://schemas.microsoft.com/office/powerpoint/2010/main" val="602957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smtClean="0"/>
              <a:t>Klicka här för att ändra format på underrubrik i bakgrunden</a:t>
            </a:r>
            <a:endParaRPr lang="sv-SE"/>
          </a:p>
        </p:txBody>
      </p:sp>
      <p:sp>
        <p:nvSpPr>
          <p:cNvPr id="4" name="Rectangle 4"/>
          <p:cNvSpPr>
            <a:spLocks noGrp="1" noChangeArrowheads="1"/>
          </p:cNvSpPr>
          <p:nvPr>
            <p:ph type="dt" sz="half" idx="10"/>
          </p:nvPr>
        </p:nvSpPr>
        <p:spPr>
          <a:ln/>
        </p:spPr>
        <p:txBody>
          <a:bodyPr/>
          <a:lstStyle>
            <a:lvl1pPr>
              <a:defRPr/>
            </a:lvl1pPr>
          </a:lstStyle>
          <a:p>
            <a:pPr>
              <a:defRPr/>
            </a:pPr>
            <a:fld id="{DB6779FB-E2D6-41CE-BAB3-FC3356061B77}" type="datetime1">
              <a:rPr lang="sv-SE"/>
              <a:pPr>
                <a:defRPr/>
              </a:pPr>
              <a:t>2015-07-19</a:t>
            </a:fld>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fld id="{1CB2075A-6E8F-42EE-9F0C-B8D60E0F55BB}" type="slidenum">
              <a:rPr lang="sv-SE" altLang="en-US"/>
              <a:pPr/>
              <a:t>‹#›</a:t>
            </a:fld>
            <a:endParaRPr lang="sv-SE" altLang="en-US"/>
          </a:p>
        </p:txBody>
      </p:sp>
    </p:spTree>
    <p:extLst>
      <p:ext uri="{BB962C8B-B14F-4D97-AF65-F5344CB8AC3E}">
        <p14:creationId xmlns:p14="http://schemas.microsoft.com/office/powerpoint/2010/main" val="3881610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plus bild">
    <p:spTree>
      <p:nvGrpSpPr>
        <p:cNvPr id="1" name=""/>
        <p:cNvGrpSpPr/>
        <p:nvPr/>
      </p:nvGrpSpPr>
      <p:grpSpPr>
        <a:xfrm>
          <a:off x="0" y="0"/>
          <a:ext cx="0" cy="0"/>
          <a:chOff x="0" y="0"/>
          <a:chExt cx="0" cy="0"/>
        </a:xfrm>
      </p:grpSpPr>
      <p:pic>
        <p:nvPicPr>
          <p:cNvPr id="4" name="Bildobjekt 2" descr="Nationell_Plattform_cirklarna_vita.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rot="20823319" flipH="1">
            <a:off x="5489575" y="4291013"/>
            <a:ext cx="3649663"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Rak 9"/>
          <p:cNvCxnSpPr>
            <a:cxnSpLocks noChangeShapeType="1"/>
          </p:cNvCxnSpPr>
          <p:nvPr userDrawn="1"/>
        </p:nvCxnSpPr>
        <p:spPr bwMode="auto">
          <a:xfrm flipV="1">
            <a:off x="857250" y="1630363"/>
            <a:ext cx="4259263" cy="4762"/>
          </a:xfrm>
          <a:prstGeom prst="line">
            <a:avLst/>
          </a:prstGeom>
          <a:noFill/>
          <a:ln w="31750">
            <a:solidFill>
              <a:srgbClr val="FECC00"/>
            </a:solidFill>
            <a:round/>
            <a:headEnd/>
            <a:tailEnd/>
          </a:ln>
          <a:extLst>
            <a:ext uri="{909E8E84-426E-40DD-AFC4-6F175D3DCCD1}">
              <a14:hiddenFill xmlns:a14="http://schemas.microsoft.com/office/drawing/2010/main">
                <a:noFill/>
              </a14:hiddenFill>
            </a:ext>
          </a:extLst>
        </p:spPr>
      </p:cxnSp>
      <p:sp>
        <p:nvSpPr>
          <p:cNvPr id="9" name="Rectangle 2"/>
          <p:cNvSpPr>
            <a:spLocks noGrp="1" noChangeArrowheads="1"/>
          </p:cNvSpPr>
          <p:nvPr>
            <p:ph type="title" idx="4294967295"/>
          </p:nvPr>
        </p:nvSpPr>
        <p:spPr>
          <a:xfrm>
            <a:off x="755650" y="1133046"/>
            <a:ext cx="3960366" cy="504826"/>
          </a:xfrm>
          <a:prstGeom prst="rect">
            <a:avLst/>
          </a:prstGeom>
        </p:spPr>
        <p:txBody>
          <a:bodyPr/>
          <a:lstStyle>
            <a:lvl1pPr>
              <a:defRPr b="1" baseline="0">
                <a:solidFill>
                  <a:srgbClr val="006AA7"/>
                </a:solidFill>
                <a:latin typeface="Verdana"/>
                <a:cs typeface="Verdana"/>
              </a:defRPr>
            </a:lvl1pPr>
          </a:lstStyle>
          <a:p>
            <a:r>
              <a:rPr lang="sv-SE" dirty="0" smtClean="0"/>
              <a:t>Klicka här för att ändra format</a:t>
            </a:r>
          </a:p>
        </p:txBody>
      </p:sp>
      <p:sp>
        <p:nvSpPr>
          <p:cNvPr id="11" name="Rectangle 3"/>
          <p:cNvSpPr>
            <a:spLocks noGrp="1" noChangeArrowheads="1"/>
          </p:cNvSpPr>
          <p:nvPr>
            <p:ph type="body" idx="4294967295"/>
          </p:nvPr>
        </p:nvSpPr>
        <p:spPr>
          <a:xfrm>
            <a:off x="755650" y="1806642"/>
            <a:ext cx="3960366" cy="4319587"/>
          </a:xfrm>
          <a:prstGeom prst="rect">
            <a:avLst/>
          </a:prstGeom>
        </p:spPr>
        <p:txBody>
          <a:bodyPr/>
          <a:lstStyle>
            <a:lvl1pPr>
              <a:defRPr>
                <a:solidFill>
                  <a:srgbClr val="595959"/>
                </a:solidFill>
                <a:latin typeface="Arial"/>
                <a:cs typeface="Arial"/>
              </a:defRPr>
            </a:lvl1pPr>
          </a:lstStyle>
          <a:p>
            <a:endParaRPr lang="sv-SE" dirty="0" smtClean="0"/>
          </a:p>
        </p:txBody>
      </p:sp>
    </p:spTree>
    <p:extLst>
      <p:ext uri="{BB962C8B-B14F-4D97-AF65-F5344CB8AC3E}">
        <p14:creationId xmlns:p14="http://schemas.microsoft.com/office/powerpoint/2010/main" val="207870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WCDRR Templat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8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4"/>
          <p:cNvSpPr>
            <a:spLocks noGrp="1" noChangeArrowheads="1"/>
          </p:cNvSpPr>
          <p:nvPr>
            <p:ph type="dt" sz="half" idx="10"/>
          </p:nvPr>
        </p:nvSpPr>
        <p:spPr>
          <a:ln/>
        </p:spPr>
        <p:txBody>
          <a:bodyPr/>
          <a:lstStyle>
            <a:lvl1pPr>
              <a:defRPr/>
            </a:lvl1pPr>
          </a:lstStyle>
          <a:p>
            <a:pPr>
              <a:defRPr/>
            </a:pPr>
            <a:fld id="{B43D2A57-6DFE-42E5-BD98-DF069193046B}" type="datetime1">
              <a:rPr lang="sv-SE"/>
              <a:pPr>
                <a:defRPr/>
              </a:pPr>
              <a:t>2015-07-19</a:t>
            </a:fld>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fld id="{C7B182B1-1D98-44C9-826A-2DB5890630B5}" type="slidenum">
              <a:rPr lang="sv-SE" altLang="en-US"/>
              <a:pPr/>
              <a:t>‹#›</a:t>
            </a:fld>
            <a:endParaRPr lang="sv-SE" altLang="en-US"/>
          </a:p>
        </p:txBody>
      </p:sp>
    </p:spTree>
    <p:extLst>
      <p:ext uri="{BB962C8B-B14F-4D97-AF65-F5344CB8AC3E}">
        <p14:creationId xmlns:p14="http://schemas.microsoft.com/office/powerpoint/2010/main" val="1645273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smtClean="0"/>
              <a:t>Klicka här för att ändra format på bakgrundstexten</a:t>
            </a:r>
          </a:p>
        </p:txBody>
      </p:sp>
      <p:sp>
        <p:nvSpPr>
          <p:cNvPr id="4" name="Rectangle 4"/>
          <p:cNvSpPr>
            <a:spLocks noGrp="1" noChangeArrowheads="1"/>
          </p:cNvSpPr>
          <p:nvPr>
            <p:ph type="dt" sz="half" idx="10"/>
          </p:nvPr>
        </p:nvSpPr>
        <p:spPr>
          <a:ln/>
        </p:spPr>
        <p:txBody>
          <a:bodyPr/>
          <a:lstStyle>
            <a:lvl1pPr>
              <a:defRPr/>
            </a:lvl1pPr>
          </a:lstStyle>
          <a:p>
            <a:pPr>
              <a:defRPr/>
            </a:pPr>
            <a:fld id="{DAE1561A-B3C8-426F-B4BB-F60CD4C4DC0E}" type="datetime1">
              <a:rPr lang="sv-SE"/>
              <a:pPr>
                <a:defRPr/>
              </a:pPr>
              <a:t>2015-07-19</a:t>
            </a:fld>
            <a:endParaRPr lang="sv-SE"/>
          </a:p>
        </p:txBody>
      </p:sp>
      <p:sp>
        <p:nvSpPr>
          <p:cNvPr id="5" name="Rectangle 5"/>
          <p:cNvSpPr>
            <a:spLocks noGrp="1" noChangeArrowheads="1"/>
          </p:cNvSpPr>
          <p:nvPr>
            <p:ph type="ftr" sz="quarter" idx="11"/>
          </p:nvPr>
        </p:nvSpPr>
        <p:spPr>
          <a:ln/>
        </p:spPr>
        <p:txBody>
          <a:bodyPr/>
          <a:lstStyle>
            <a:lvl1pPr>
              <a:defRPr/>
            </a:lvl1pPr>
          </a:lstStyle>
          <a:p>
            <a:pPr>
              <a:defRPr/>
            </a:pPr>
            <a:endParaRPr lang="sv-SE"/>
          </a:p>
        </p:txBody>
      </p:sp>
      <p:sp>
        <p:nvSpPr>
          <p:cNvPr id="6" name="Rectangle 6"/>
          <p:cNvSpPr>
            <a:spLocks noGrp="1" noChangeArrowheads="1"/>
          </p:cNvSpPr>
          <p:nvPr>
            <p:ph type="sldNum" sz="quarter" idx="12"/>
          </p:nvPr>
        </p:nvSpPr>
        <p:spPr>
          <a:ln/>
        </p:spPr>
        <p:txBody>
          <a:bodyPr/>
          <a:lstStyle>
            <a:lvl1pPr>
              <a:defRPr/>
            </a:lvl1pPr>
          </a:lstStyle>
          <a:p>
            <a:fld id="{48C01C66-DDC7-4DCC-8693-4AF97CF9061B}" type="slidenum">
              <a:rPr lang="sv-SE" altLang="en-US"/>
              <a:pPr/>
              <a:t>‹#›</a:t>
            </a:fld>
            <a:endParaRPr lang="sv-SE" altLang="en-US"/>
          </a:p>
        </p:txBody>
      </p:sp>
    </p:spTree>
    <p:extLst>
      <p:ext uri="{BB962C8B-B14F-4D97-AF65-F5344CB8AC3E}">
        <p14:creationId xmlns:p14="http://schemas.microsoft.com/office/powerpoint/2010/main" val="4206785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898525" y="2482850"/>
            <a:ext cx="3810000" cy="3538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860925" y="2482850"/>
            <a:ext cx="3811588" cy="3538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Rectangle 4"/>
          <p:cNvSpPr>
            <a:spLocks noGrp="1" noChangeArrowheads="1"/>
          </p:cNvSpPr>
          <p:nvPr>
            <p:ph type="dt" sz="half" idx="10"/>
          </p:nvPr>
        </p:nvSpPr>
        <p:spPr>
          <a:ln/>
        </p:spPr>
        <p:txBody>
          <a:bodyPr/>
          <a:lstStyle>
            <a:lvl1pPr>
              <a:defRPr/>
            </a:lvl1pPr>
          </a:lstStyle>
          <a:p>
            <a:pPr>
              <a:defRPr/>
            </a:pPr>
            <a:fld id="{18BD6E58-BD51-4E3C-A6CC-7606E5AEF111}" type="datetime1">
              <a:rPr lang="sv-SE"/>
              <a:pPr>
                <a:defRPr/>
              </a:pPr>
              <a:t>2015-07-19</a:t>
            </a:fld>
            <a:endParaRPr lang="sv-SE"/>
          </a:p>
        </p:txBody>
      </p:sp>
      <p:sp>
        <p:nvSpPr>
          <p:cNvPr id="6" name="Rectangle 5"/>
          <p:cNvSpPr>
            <a:spLocks noGrp="1" noChangeArrowheads="1"/>
          </p:cNvSpPr>
          <p:nvPr>
            <p:ph type="ftr" sz="quarter" idx="11"/>
          </p:nvPr>
        </p:nvSpPr>
        <p:spPr>
          <a:ln/>
        </p:spPr>
        <p:txBody>
          <a:bodyPr/>
          <a:lstStyle>
            <a:lvl1pPr>
              <a:defRPr/>
            </a:lvl1pPr>
          </a:lstStyle>
          <a:p>
            <a:pPr>
              <a:defRPr/>
            </a:pPr>
            <a:endParaRPr lang="sv-SE"/>
          </a:p>
        </p:txBody>
      </p:sp>
      <p:sp>
        <p:nvSpPr>
          <p:cNvPr id="7" name="Rectangle 6"/>
          <p:cNvSpPr>
            <a:spLocks noGrp="1" noChangeArrowheads="1"/>
          </p:cNvSpPr>
          <p:nvPr>
            <p:ph type="sldNum" sz="quarter" idx="12"/>
          </p:nvPr>
        </p:nvSpPr>
        <p:spPr>
          <a:ln/>
        </p:spPr>
        <p:txBody>
          <a:bodyPr/>
          <a:lstStyle>
            <a:lvl1pPr>
              <a:defRPr/>
            </a:lvl1pPr>
          </a:lstStyle>
          <a:p>
            <a:fld id="{1E469DB2-16A1-4CF4-9CBF-2F512212EE2E}" type="slidenum">
              <a:rPr lang="sv-SE" altLang="en-US"/>
              <a:pPr/>
              <a:t>‹#›</a:t>
            </a:fld>
            <a:endParaRPr lang="sv-SE" altLang="en-US"/>
          </a:p>
        </p:txBody>
      </p:sp>
    </p:spTree>
    <p:extLst>
      <p:ext uri="{BB962C8B-B14F-4D97-AF65-F5344CB8AC3E}">
        <p14:creationId xmlns:p14="http://schemas.microsoft.com/office/powerpoint/2010/main" val="4078499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Rectangle 4"/>
          <p:cNvSpPr>
            <a:spLocks noGrp="1" noChangeArrowheads="1"/>
          </p:cNvSpPr>
          <p:nvPr>
            <p:ph type="dt" sz="half" idx="10"/>
          </p:nvPr>
        </p:nvSpPr>
        <p:spPr>
          <a:ln/>
        </p:spPr>
        <p:txBody>
          <a:bodyPr/>
          <a:lstStyle>
            <a:lvl1pPr>
              <a:defRPr/>
            </a:lvl1pPr>
          </a:lstStyle>
          <a:p>
            <a:pPr>
              <a:defRPr/>
            </a:pPr>
            <a:fld id="{BFB0A41B-514C-4504-BF0D-C4FB57368DC5}" type="datetime1">
              <a:rPr lang="sv-SE"/>
              <a:pPr>
                <a:defRPr/>
              </a:pPr>
              <a:t>2015-07-19</a:t>
            </a:fld>
            <a:endParaRPr lang="sv-SE"/>
          </a:p>
        </p:txBody>
      </p:sp>
      <p:sp>
        <p:nvSpPr>
          <p:cNvPr id="8" name="Rectangle 5"/>
          <p:cNvSpPr>
            <a:spLocks noGrp="1" noChangeArrowheads="1"/>
          </p:cNvSpPr>
          <p:nvPr>
            <p:ph type="ftr" sz="quarter" idx="11"/>
          </p:nvPr>
        </p:nvSpPr>
        <p:spPr>
          <a:ln/>
        </p:spPr>
        <p:txBody>
          <a:bodyPr/>
          <a:lstStyle>
            <a:lvl1pPr>
              <a:defRPr/>
            </a:lvl1pPr>
          </a:lstStyle>
          <a:p>
            <a:pPr>
              <a:defRPr/>
            </a:pPr>
            <a:endParaRPr lang="sv-SE"/>
          </a:p>
        </p:txBody>
      </p:sp>
      <p:sp>
        <p:nvSpPr>
          <p:cNvPr id="9" name="Rectangle 6"/>
          <p:cNvSpPr>
            <a:spLocks noGrp="1" noChangeArrowheads="1"/>
          </p:cNvSpPr>
          <p:nvPr>
            <p:ph type="sldNum" sz="quarter" idx="12"/>
          </p:nvPr>
        </p:nvSpPr>
        <p:spPr>
          <a:ln/>
        </p:spPr>
        <p:txBody>
          <a:bodyPr/>
          <a:lstStyle>
            <a:lvl1pPr>
              <a:defRPr/>
            </a:lvl1pPr>
          </a:lstStyle>
          <a:p>
            <a:fld id="{75ADB379-18CA-45D5-8B3D-12595808C551}" type="slidenum">
              <a:rPr lang="sv-SE" altLang="en-US"/>
              <a:pPr/>
              <a:t>‹#›</a:t>
            </a:fld>
            <a:endParaRPr lang="sv-SE" altLang="en-US"/>
          </a:p>
        </p:txBody>
      </p:sp>
    </p:spTree>
    <p:extLst>
      <p:ext uri="{BB962C8B-B14F-4D97-AF65-F5344CB8AC3E}">
        <p14:creationId xmlns:p14="http://schemas.microsoft.com/office/powerpoint/2010/main" val="343882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Rectangle 4"/>
          <p:cNvSpPr>
            <a:spLocks noGrp="1" noChangeArrowheads="1"/>
          </p:cNvSpPr>
          <p:nvPr>
            <p:ph type="dt" sz="half" idx="10"/>
          </p:nvPr>
        </p:nvSpPr>
        <p:spPr>
          <a:ln/>
        </p:spPr>
        <p:txBody>
          <a:bodyPr/>
          <a:lstStyle>
            <a:lvl1pPr>
              <a:defRPr/>
            </a:lvl1pPr>
          </a:lstStyle>
          <a:p>
            <a:pPr>
              <a:defRPr/>
            </a:pPr>
            <a:fld id="{0E02057E-6CA4-43EA-9C56-37D37B92CF49}" type="datetime1">
              <a:rPr lang="sv-SE"/>
              <a:pPr>
                <a:defRPr/>
              </a:pPr>
              <a:t>2015-07-19</a:t>
            </a:fld>
            <a:endParaRPr lang="sv-SE"/>
          </a:p>
        </p:txBody>
      </p:sp>
      <p:sp>
        <p:nvSpPr>
          <p:cNvPr id="4" name="Rectangle 5"/>
          <p:cNvSpPr>
            <a:spLocks noGrp="1" noChangeArrowheads="1"/>
          </p:cNvSpPr>
          <p:nvPr>
            <p:ph type="ftr" sz="quarter" idx="11"/>
          </p:nvPr>
        </p:nvSpPr>
        <p:spPr>
          <a:ln/>
        </p:spPr>
        <p:txBody>
          <a:bodyPr/>
          <a:lstStyle>
            <a:lvl1pPr>
              <a:defRPr/>
            </a:lvl1pPr>
          </a:lstStyle>
          <a:p>
            <a:pPr>
              <a:defRPr/>
            </a:pPr>
            <a:endParaRPr lang="sv-SE"/>
          </a:p>
        </p:txBody>
      </p:sp>
      <p:sp>
        <p:nvSpPr>
          <p:cNvPr id="5" name="Rectangle 6"/>
          <p:cNvSpPr>
            <a:spLocks noGrp="1" noChangeArrowheads="1"/>
          </p:cNvSpPr>
          <p:nvPr>
            <p:ph type="sldNum" sz="quarter" idx="12"/>
          </p:nvPr>
        </p:nvSpPr>
        <p:spPr>
          <a:ln/>
        </p:spPr>
        <p:txBody>
          <a:bodyPr/>
          <a:lstStyle>
            <a:lvl1pPr>
              <a:defRPr/>
            </a:lvl1pPr>
          </a:lstStyle>
          <a:p>
            <a:fld id="{F244E848-199A-4A14-8D87-4EEF3EB64710}" type="slidenum">
              <a:rPr lang="sv-SE" altLang="en-US"/>
              <a:pPr/>
              <a:t>‹#›</a:t>
            </a:fld>
            <a:endParaRPr lang="sv-SE" altLang="en-US"/>
          </a:p>
        </p:txBody>
      </p:sp>
    </p:spTree>
    <p:extLst>
      <p:ext uri="{BB962C8B-B14F-4D97-AF65-F5344CB8AC3E}">
        <p14:creationId xmlns:p14="http://schemas.microsoft.com/office/powerpoint/2010/main" val="3558165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2DB029A-8B72-46E5-9105-36B45608AC0D}" type="datetime1">
              <a:rPr lang="sv-SE"/>
              <a:pPr>
                <a:defRPr/>
              </a:pPr>
              <a:t>2015-07-19</a:t>
            </a:fld>
            <a:endParaRPr lang="sv-SE"/>
          </a:p>
        </p:txBody>
      </p:sp>
      <p:sp>
        <p:nvSpPr>
          <p:cNvPr id="3" name="Rectangle 5"/>
          <p:cNvSpPr>
            <a:spLocks noGrp="1" noChangeArrowheads="1"/>
          </p:cNvSpPr>
          <p:nvPr>
            <p:ph type="ftr" sz="quarter" idx="11"/>
          </p:nvPr>
        </p:nvSpPr>
        <p:spPr>
          <a:ln/>
        </p:spPr>
        <p:txBody>
          <a:bodyPr/>
          <a:lstStyle>
            <a:lvl1pPr>
              <a:defRPr/>
            </a:lvl1pPr>
          </a:lstStyle>
          <a:p>
            <a:pPr>
              <a:defRPr/>
            </a:pPr>
            <a:endParaRPr lang="sv-SE"/>
          </a:p>
        </p:txBody>
      </p:sp>
      <p:sp>
        <p:nvSpPr>
          <p:cNvPr id="4" name="Rectangle 6"/>
          <p:cNvSpPr>
            <a:spLocks noGrp="1" noChangeArrowheads="1"/>
          </p:cNvSpPr>
          <p:nvPr>
            <p:ph type="sldNum" sz="quarter" idx="12"/>
          </p:nvPr>
        </p:nvSpPr>
        <p:spPr>
          <a:ln/>
        </p:spPr>
        <p:txBody>
          <a:bodyPr/>
          <a:lstStyle>
            <a:lvl1pPr>
              <a:defRPr/>
            </a:lvl1pPr>
          </a:lstStyle>
          <a:p>
            <a:fld id="{F849C465-2D61-44A8-90AF-7AE7716684C9}" type="slidenum">
              <a:rPr lang="sv-SE" altLang="en-US"/>
              <a:pPr/>
              <a:t>‹#›</a:t>
            </a:fld>
            <a:endParaRPr lang="sv-SE" altLang="en-US"/>
          </a:p>
        </p:txBody>
      </p:sp>
    </p:spTree>
    <p:extLst>
      <p:ext uri="{BB962C8B-B14F-4D97-AF65-F5344CB8AC3E}">
        <p14:creationId xmlns:p14="http://schemas.microsoft.com/office/powerpoint/2010/main" val="1384475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Rectangle 4"/>
          <p:cNvSpPr>
            <a:spLocks noGrp="1" noChangeArrowheads="1"/>
          </p:cNvSpPr>
          <p:nvPr>
            <p:ph type="dt" sz="half" idx="10"/>
          </p:nvPr>
        </p:nvSpPr>
        <p:spPr>
          <a:ln/>
        </p:spPr>
        <p:txBody>
          <a:bodyPr/>
          <a:lstStyle>
            <a:lvl1pPr>
              <a:defRPr/>
            </a:lvl1pPr>
          </a:lstStyle>
          <a:p>
            <a:pPr>
              <a:defRPr/>
            </a:pPr>
            <a:fld id="{63D3752E-90AD-4812-9E59-D7FF5865904A}" type="datetime1">
              <a:rPr lang="sv-SE"/>
              <a:pPr>
                <a:defRPr/>
              </a:pPr>
              <a:t>2015-07-19</a:t>
            </a:fld>
            <a:endParaRPr lang="sv-SE"/>
          </a:p>
        </p:txBody>
      </p:sp>
      <p:sp>
        <p:nvSpPr>
          <p:cNvPr id="6" name="Rectangle 5"/>
          <p:cNvSpPr>
            <a:spLocks noGrp="1" noChangeArrowheads="1"/>
          </p:cNvSpPr>
          <p:nvPr>
            <p:ph type="ftr" sz="quarter" idx="11"/>
          </p:nvPr>
        </p:nvSpPr>
        <p:spPr>
          <a:ln/>
        </p:spPr>
        <p:txBody>
          <a:bodyPr/>
          <a:lstStyle>
            <a:lvl1pPr>
              <a:defRPr/>
            </a:lvl1pPr>
          </a:lstStyle>
          <a:p>
            <a:pPr>
              <a:defRPr/>
            </a:pPr>
            <a:endParaRPr lang="sv-SE"/>
          </a:p>
        </p:txBody>
      </p:sp>
      <p:sp>
        <p:nvSpPr>
          <p:cNvPr id="7" name="Rectangle 6"/>
          <p:cNvSpPr>
            <a:spLocks noGrp="1" noChangeArrowheads="1"/>
          </p:cNvSpPr>
          <p:nvPr>
            <p:ph type="sldNum" sz="quarter" idx="12"/>
          </p:nvPr>
        </p:nvSpPr>
        <p:spPr>
          <a:ln/>
        </p:spPr>
        <p:txBody>
          <a:bodyPr/>
          <a:lstStyle>
            <a:lvl1pPr>
              <a:defRPr/>
            </a:lvl1pPr>
          </a:lstStyle>
          <a:p>
            <a:fld id="{6FAF7C1F-7CD8-4011-BFCC-48DC72674FCC}" type="slidenum">
              <a:rPr lang="sv-SE" altLang="en-US"/>
              <a:pPr/>
              <a:t>‹#›</a:t>
            </a:fld>
            <a:endParaRPr lang="sv-SE" altLang="en-US"/>
          </a:p>
        </p:txBody>
      </p:sp>
    </p:spTree>
    <p:extLst>
      <p:ext uri="{BB962C8B-B14F-4D97-AF65-F5344CB8AC3E}">
        <p14:creationId xmlns:p14="http://schemas.microsoft.com/office/powerpoint/2010/main" val="133445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Rectangle 4"/>
          <p:cNvSpPr>
            <a:spLocks noGrp="1" noChangeArrowheads="1"/>
          </p:cNvSpPr>
          <p:nvPr>
            <p:ph type="dt" sz="half" idx="10"/>
          </p:nvPr>
        </p:nvSpPr>
        <p:spPr>
          <a:ln/>
        </p:spPr>
        <p:txBody>
          <a:bodyPr/>
          <a:lstStyle>
            <a:lvl1pPr>
              <a:defRPr/>
            </a:lvl1pPr>
          </a:lstStyle>
          <a:p>
            <a:pPr>
              <a:defRPr/>
            </a:pPr>
            <a:fld id="{0DE0A8AB-166F-4898-B30C-1526AB2CFBC3}" type="datetime1">
              <a:rPr lang="sv-SE"/>
              <a:pPr>
                <a:defRPr/>
              </a:pPr>
              <a:t>2015-07-19</a:t>
            </a:fld>
            <a:endParaRPr lang="sv-SE"/>
          </a:p>
        </p:txBody>
      </p:sp>
      <p:sp>
        <p:nvSpPr>
          <p:cNvPr id="6" name="Rectangle 5"/>
          <p:cNvSpPr>
            <a:spLocks noGrp="1" noChangeArrowheads="1"/>
          </p:cNvSpPr>
          <p:nvPr>
            <p:ph type="ftr" sz="quarter" idx="11"/>
          </p:nvPr>
        </p:nvSpPr>
        <p:spPr>
          <a:ln/>
        </p:spPr>
        <p:txBody>
          <a:bodyPr/>
          <a:lstStyle>
            <a:lvl1pPr>
              <a:defRPr/>
            </a:lvl1pPr>
          </a:lstStyle>
          <a:p>
            <a:pPr>
              <a:defRPr/>
            </a:pPr>
            <a:endParaRPr lang="sv-SE"/>
          </a:p>
        </p:txBody>
      </p:sp>
      <p:sp>
        <p:nvSpPr>
          <p:cNvPr id="7" name="Rectangle 6"/>
          <p:cNvSpPr>
            <a:spLocks noGrp="1" noChangeArrowheads="1"/>
          </p:cNvSpPr>
          <p:nvPr>
            <p:ph type="sldNum" sz="quarter" idx="12"/>
          </p:nvPr>
        </p:nvSpPr>
        <p:spPr>
          <a:ln/>
        </p:spPr>
        <p:txBody>
          <a:bodyPr/>
          <a:lstStyle>
            <a:lvl1pPr>
              <a:defRPr/>
            </a:lvl1pPr>
          </a:lstStyle>
          <a:p>
            <a:fld id="{B99C9FFD-2B60-4E8F-80AC-15C439C61A6E}" type="slidenum">
              <a:rPr lang="sv-SE" altLang="en-US"/>
              <a:pPr/>
              <a:t>‹#›</a:t>
            </a:fld>
            <a:endParaRPr lang="sv-SE" altLang="en-US"/>
          </a:p>
        </p:txBody>
      </p:sp>
    </p:spTree>
    <p:extLst>
      <p:ext uri="{BB962C8B-B14F-4D97-AF65-F5344CB8AC3E}">
        <p14:creationId xmlns:p14="http://schemas.microsoft.com/office/powerpoint/2010/main" val="3046168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1"/>
          <p:cNvSpPr>
            <a:spLocks noChangeArrowheads="1"/>
          </p:cNvSpPr>
          <p:nvPr/>
        </p:nvSpPr>
        <p:spPr bwMode="auto">
          <a:xfrm>
            <a:off x="0" y="0"/>
            <a:ext cx="9144000" cy="1152525"/>
          </a:xfrm>
          <a:prstGeom prst="rect">
            <a:avLst/>
          </a:prstGeom>
          <a:solidFill>
            <a:srgbClr val="FFFFFF"/>
          </a:solidFill>
          <a:ln>
            <a:noFill/>
          </a:ln>
          <a:extLst/>
        </p:spPr>
        <p:txBody>
          <a:bodyPr wrap="none" anchor="ctr"/>
          <a:lstStyle>
            <a:lvl1pPr eaLnBrk="0" hangingPunct="0">
              <a:defRPr>
                <a:solidFill>
                  <a:schemeClr val="tx1"/>
                </a:solidFill>
                <a:latin typeface="Verdana" pitchFamily="34" charset="0"/>
                <a:ea typeface="ＭＳ Ｐゴシック" charset="-128"/>
              </a:defRPr>
            </a:lvl1pPr>
            <a:lvl2pPr marL="742950" indent="-285750" eaLnBrk="0" hangingPunct="0">
              <a:defRPr>
                <a:solidFill>
                  <a:schemeClr val="tx1"/>
                </a:solidFill>
                <a:latin typeface="Verdana" pitchFamily="34" charset="0"/>
                <a:ea typeface="ＭＳ Ｐゴシック" charset="-128"/>
              </a:defRPr>
            </a:lvl2pPr>
            <a:lvl3pPr marL="1143000" indent="-228600" eaLnBrk="0" hangingPunct="0">
              <a:defRPr>
                <a:solidFill>
                  <a:schemeClr val="tx1"/>
                </a:solidFill>
                <a:latin typeface="Verdana" pitchFamily="34" charset="0"/>
                <a:ea typeface="ＭＳ Ｐゴシック" charset="-128"/>
              </a:defRPr>
            </a:lvl3pPr>
            <a:lvl4pPr marL="1600200" indent="-228600" eaLnBrk="0" hangingPunct="0">
              <a:defRPr>
                <a:solidFill>
                  <a:schemeClr val="tx1"/>
                </a:solidFill>
                <a:latin typeface="Verdana" pitchFamily="34" charset="0"/>
                <a:ea typeface="ＭＳ Ｐゴシック" charset="-128"/>
              </a:defRPr>
            </a:lvl4pPr>
            <a:lvl5pPr marL="2057400" indent="-228600" eaLnBrk="0" hangingPunct="0">
              <a:defRPr>
                <a:solidFill>
                  <a:schemeClr val="tx1"/>
                </a:solidFill>
                <a:latin typeface="Verdana" pitchFamily="34" charset="0"/>
                <a:ea typeface="ＭＳ Ｐゴシック"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charset="-128"/>
              </a:defRPr>
            </a:lvl9pPr>
          </a:lstStyle>
          <a:p>
            <a:pPr eaLnBrk="1" hangingPunct="1">
              <a:defRPr/>
            </a:pPr>
            <a:endParaRPr lang="sv-SE" altLang="sv-SE" smtClean="0"/>
          </a:p>
        </p:txBody>
      </p:sp>
      <p:sp>
        <p:nvSpPr>
          <p:cNvPr id="2051" name="Rectangle 2"/>
          <p:cNvSpPr>
            <a:spLocks noGrp="1" noChangeArrowheads="1"/>
          </p:cNvSpPr>
          <p:nvPr>
            <p:ph type="title"/>
          </p:nvPr>
        </p:nvSpPr>
        <p:spPr bwMode="auto">
          <a:xfrm>
            <a:off x="898525" y="1555750"/>
            <a:ext cx="77597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smtClean="0"/>
              <a:t>Klicka här för att ändra format</a:t>
            </a:r>
          </a:p>
        </p:txBody>
      </p:sp>
      <p:sp>
        <p:nvSpPr>
          <p:cNvPr id="2052" name="Rectangle 3"/>
          <p:cNvSpPr>
            <a:spLocks noGrp="1" noChangeArrowheads="1"/>
          </p:cNvSpPr>
          <p:nvPr>
            <p:ph type="body" idx="1"/>
          </p:nvPr>
        </p:nvSpPr>
        <p:spPr bwMode="auto">
          <a:xfrm>
            <a:off x="898525" y="2482850"/>
            <a:ext cx="7773988"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smtClean="0"/>
              <a:t>Klicka här för att ändra format på bakgrundstexten</a:t>
            </a:r>
          </a:p>
          <a:p>
            <a:pPr lvl="1"/>
            <a:r>
              <a:rPr lang="sv-SE" altLang="sv-SE" smtClean="0"/>
              <a:t>Nivå två</a:t>
            </a:r>
          </a:p>
          <a:p>
            <a:pPr lvl="2"/>
            <a:r>
              <a:rPr lang="sv-SE" altLang="sv-SE" smtClean="0"/>
              <a:t>Nivå tre</a:t>
            </a:r>
          </a:p>
          <a:p>
            <a:pPr lvl="3"/>
            <a:r>
              <a:rPr lang="sv-SE" altLang="sv-SE" smtClean="0"/>
              <a:t>Nivå fyra</a:t>
            </a:r>
          </a:p>
          <a:p>
            <a:pPr lvl="4"/>
            <a:r>
              <a:rPr lang="sv-SE" altLang="sv-SE" smtClean="0"/>
              <a:t>Nivå fem</a:t>
            </a:r>
          </a:p>
        </p:txBody>
      </p:sp>
      <p:sp>
        <p:nvSpPr>
          <p:cNvPr id="2" name="Rectangle 4"/>
          <p:cNvSpPr>
            <a:spLocks noGrp="1" noChangeArrowheads="1"/>
          </p:cNvSpPr>
          <p:nvPr>
            <p:ph type="dt" sz="half" idx="2"/>
          </p:nvPr>
        </p:nvSpPr>
        <p:spPr bwMode="auto">
          <a:xfrm>
            <a:off x="4238625" y="63436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ea typeface="ＭＳ Ｐゴシック" pitchFamily="34" charset="-128"/>
              </a:defRPr>
            </a:lvl1pPr>
          </a:lstStyle>
          <a:p>
            <a:pPr>
              <a:defRPr/>
            </a:pPr>
            <a:fld id="{4499387C-FDD9-4C45-A7C2-981F0A5D0A5E}" type="datetime1">
              <a:rPr lang="sv-SE"/>
              <a:pPr>
                <a:defRPr/>
              </a:pPr>
              <a:t>2015-07-19</a:t>
            </a:fld>
            <a:endParaRPr lang="sv-SE"/>
          </a:p>
        </p:txBody>
      </p:sp>
      <p:sp>
        <p:nvSpPr>
          <p:cNvPr id="1029" name="Rectangle 5"/>
          <p:cNvSpPr>
            <a:spLocks noGrp="1" noChangeArrowheads="1"/>
          </p:cNvSpPr>
          <p:nvPr>
            <p:ph type="ftr" sz="quarter" idx="3"/>
          </p:nvPr>
        </p:nvSpPr>
        <p:spPr bwMode="auto">
          <a:xfrm>
            <a:off x="900113" y="6343650"/>
            <a:ext cx="31670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ea typeface="ＭＳ Ｐゴシック" pitchFamily="34" charset="-128"/>
              </a:defRPr>
            </a:lvl1pPr>
          </a:lstStyle>
          <a:p>
            <a:pPr>
              <a:defRPr/>
            </a:pPr>
            <a:endParaRPr lang="sv-SE"/>
          </a:p>
        </p:txBody>
      </p:sp>
      <p:sp>
        <p:nvSpPr>
          <p:cNvPr id="1030" name="Rectangle 6"/>
          <p:cNvSpPr>
            <a:spLocks noGrp="1" noChangeArrowheads="1"/>
          </p:cNvSpPr>
          <p:nvPr>
            <p:ph type="sldNum" sz="quarter" idx="4"/>
          </p:nvPr>
        </p:nvSpPr>
        <p:spPr bwMode="auto">
          <a:xfrm>
            <a:off x="6553200" y="63373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lvl1pPr>
          </a:lstStyle>
          <a:p>
            <a:fld id="{C6B7A44F-576C-4F5D-A69E-FDD5B18627FB}" type="slidenum">
              <a:rPr lang="sv-SE" altLang="en-US"/>
              <a:pPr/>
              <a:t>‹#›</a:t>
            </a:fld>
            <a:endParaRPr lang="sv-SE" altLang="en-US"/>
          </a:p>
        </p:txBody>
      </p:sp>
      <p:pic>
        <p:nvPicPr>
          <p:cNvPr id="2056" name="Picture 24" descr="MSB_logotyp_far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9750" y="250825"/>
            <a:ext cx="162242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62"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 id="2147484063" r:id="rId13"/>
    <p:sldLayoutId id="2147484064" r:id="rId14"/>
  </p:sldLayoutIdLst>
  <p:txStyles>
    <p:titleStyle>
      <a:lvl1pPr algn="l" rtl="0" eaLnBrk="0" fontAlgn="base" hangingPunct="0">
        <a:spcBef>
          <a:spcPct val="0"/>
        </a:spcBef>
        <a:spcAft>
          <a:spcPct val="0"/>
        </a:spcAft>
        <a:defRPr sz="28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tx2"/>
          </a:solidFill>
          <a:latin typeface="Verdana" charset="0"/>
          <a:ea typeface="ＭＳ Ｐゴシック" charset="-128"/>
          <a:cs typeface="ＭＳ Ｐゴシック" charset="-128"/>
        </a:defRPr>
      </a:lvl2pPr>
      <a:lvl3pPr algn="l" rtl="0" eaLnBrk="0" fontAlgn="base" hangingPunct="0">
        <a:spcBef>
          <a:spcPct val="0"/>
        </a:spcBef>
        <a:spcAft>
          <a:spcPct val="0"/>
        </a:spcAft>
        <a:defRPr sz="2800" b="1">
          <a:solidFill>
            <a:schemeClr val="tx2"/>
          </a:solidFill>
          <a:latin typeface="Verdana" charset="0"/>
          <a:ea typeface="ＭＳ Ｐゴシック" charset="-128"/>
          <a:cs typeface="ＭＳ Ｐゴシック" charset="-128"/>
        </a:defRPr>
      </a:lvl3pPr>
      <a:lvl4pPr algn="l" rtl="0" eaLnBrk="0" fontAlgn="base" hangingPunct="0">
        <a:spcBef>
          <a:spcPct val="0"/>
        </a:spcBef>
        <a:spcAft>
          <a:spcPct val="0"/>
        </a:spcAft>
        <a:defRPr sz="2800" b="1">
          <a:solidFill>
            <a:schemeClr val="tx2"/>
          </a:solidFill>
          <a:latin typeface="Verdana" charset="0"/>
          <a:ea typeface="ＭＳ Ｐゴシック" charset="-128"/>
          <a:cs typeface="ＭＳ Ｐゴシック" charset="-128"/>
        </a:defRPr>
      </a:lvl4pPr>
      <a:lvl5pPr algn="l" rtl="0" eaLnBrk="0" fontAlgn="base" hangingPunct="0">
        <a:spcBef>
          <a:spcPct val="0"/>
        </a:spcBef>
        <a:spcAft>
          <a:spcPct val="0"/>
        </a:spcAft>
        <a:defRPr sz="2800" b="1">
          <a:solidFill>
            <a:schemeClr val="tx2"/>
          </a:solidFill>
          <a:latin typeface="Verdana" charset="0"/>
          <a:ea typeface="ＭＳ Ｐゴシック" charset="-128"/>
          <a:cs typeface="ＭＳ Ｐゴシック" charset="-128"/>
        </a:defRPr>
      </a:lvl5pPr>
      <a:lvl6pPr marL="457200" algn="l" rtl="0" fontAlgn="base">
        <a:spcBef>
          <a:spcPct val="0"/>
        </a:spcBef>
        <a:spcAft>
          <a:spcPct val="0"/>
        </a:spcAft>
        <a:defRPr sz="2800" b="1">
          <a:solidFill>
            <a:schemeClr val="tx2"/>
          </a:solidFill>
          <a:latin typeface="Verdana" charset="0"/>
        </a:defRPr>
      </a:lvl6pPr>
      <a:lvl7pPr marL="914400" algn="l" rtl="0" fontAlgn="base">
        <a:spcBef>
          <a:spcPct val="0"/>
        </a:spcBef>
        <a:spcAft>
          <a:spcPct val="0"/>
        </a:spcAft>
        <a:defRPr sz="2800" b="1">
          <a:solidFill>
            <a:schemeClr val="tx2"/>
          </a:solidFill>
          <a:latin typeface="Verdana" charset="0"/>
        </a:defRPr>
      </a:lvl7pPr>
      <a:lvl8pPr marL="1371600" algn="l" rtl="0" fontAlgn="base">
        <a:spcBef>
          <a:spcPct val="0"/>
        </a:spcBef>
        <a:spcAft>
          <a:spcPct val="0"/>
        </a:spcAft>
        <a:defRPr sz="2800" b="1">
          <a:solidFill>
            <a:schemeClr val="tx2"/>
          </a:solidFill>
          <a:latin typeface="Verdana" charset="0"/>
        </a:defRPr>
      </a:lvl8pPr>
      <a:lvl9pPr marL="1828800" algn="l" rtl="0" fontAlgn="base">
        <a:spcBef>
          <a:spcPct val="0"/>
        </a:spcBef>
        <a:spcAft>
          <a:spcPct val="0"/>
        </a:spcAft>
        <a:defRPr sz="2800" b="1">
          <a:solidFill>
            <a:schemeClr val="tx2"/>
          </a:solidFill>
          <a:latin typeface="Verdana" charset="0"/>
        </a:defRPr>
      </a:lvl9pPr>
    </p:titleStyle>
    <p:bodyStyle>
      <a:lvl1pPr marL="342900" indent="-342900" algn="l" rtl="0" eaLnBrk="0" fontAlgn="base" hangingPunct="0">
        <a:spcBef>
          <a:spcPct val="20000"/>
        </a:spcBef>
        <a:spcAft>
          <a:spcPct val="0"/>
        </a:spcAft>
        <a:buChar char="•"/>
        <a:defRPr sz="26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Verdana" panose="020B0604030504040204" pitchFamily="34" charset="0"/>
        <a:buChar char="–"/>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6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6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600">
          <a:solidFill>
            <a:schemeClr val="tx1"/>
          </a:solidFill>
          <a:latin typeface="+mn-lt"/>
          <a:ea typeface="ＭＳ Ｐゴシック" charset="-128"/>
        </a:defRPr>
      </a:lvl5pPr>
      <a:lvl6pPr marL="2514600" indent="-228600" algn="l" rtl="0" fontAlgn="base">
        <a:spcBef>
          <a:spcPct val="20000"/>
        </a:spcBef>
        <a:spcAft>
          <a:spcPct val="0"/>
        </a:spcAft>
        <a:buChar char="»"/>
        <a:defRPr sz="2600">
          <a:solidFill>
            <a:schemeClr val="tx1"/>
          </a:solidFill>
          <a:latin typeface="+mn-lt"/>
          <a:ea typeface="ＭＳ Ｐゴシック" charset="-128"/>
        </a:defRPr>
      </a:lvl6pPr>
      <a:lvl7pPr marL="2971800" indent="-228600" algn="l" rtl="0" fontAlgn="base">
        <a:spcBef>
          <a:spcPct val="20000"/>
        </a:spcBef>
        <a:spcAft>
          <a:spcPct val="0"/>
        </a:spcAft>
        <a:buChar char="»"/>
        <a:defRPr sz="2600">
          <a:solidFill>
            <a:schemeClr val="tx1"/>
          </a:solidFill>
          <a:latin typeface="+mn-lt"/>
          <a:ea typeface="ＭＳ Ｐゴシック" charset="-128"/>
        </a:defRPr>
      </a:lvl7pPr>
      <a:lvl8pPr marL="3429000" indent="-228600" algn="l" rtl="0" fontAlgn="base">
        <a:spcBef>
          <a:spcPct val="20000"/>
        </a:spcBef>
        <a:spcAft>
          <a:spcPct val="0"/>
        </a:spcAft>
        <a:buChar char="»"/>
        <a:defRPr sz="2600">
          <a:solidFill>
            <a:schemeClr val="tx1"/>
          </a:solidFill>
          <a:latin typeface="+mn-lt"/>
          <a:ea typeface="ＭＳ Ｐゴシック" charset="-128"/>
        </a:defRPr>
      </a:lvl8pPr>
      <a:lvl9pPr marL="3886200" indent="-228600" algn="l" rtl="0" fontAlgn="base">
        <a:spcBef>
          <a:spcPct val="20000"/>
        </a:spcBef>
        <a:spcAft>
          <a:spcPct val="0"/>
        </a:spcAft>
        <a:buChar char="»"/>
        <a:defRPr sz="2600">
          <a:solidFill>
            <a:schemeClr val="tx1"/>
          </a:solidFill>
          <a:latin typeface="+mn-lt"/>
          <a:ea typeface="ＭＳ Ｐゴシック" charset="-128"/>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image" Target="../media/image45.png"/><Relationship Id="rId5" Type="http://schemas.openxmlformats.org/officeDocument/2006/relationships/diagramQuickStyle" Target="../diagrams/quickStyle2.xml"/><Relationship Id="rId10" Type="http://schemas.openxmlformats.org/officeDocument/2006/relationships/image" Target="../media/image44.jpeg"/><Relationship Id="rId4" Type="http://schemas.openxmlformats.org/officeDocument/2006/relationships/diagramLayout" Target="../diagrams/layout2.xml"/><Relationship Id="rId9"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png"/><Relationship Id="rId10" Type="http://schemas.openxmlformats.org/officeDocument/2006/relationships/image" Target="../media/image8.png"/><Relationship Id="rId4" Type="http://schemas.openxmlformats.org/officeDocument/2006/relationships/image" Target="../media/image5.jpe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18" Type="http://schemas.openxmlformats.org/officeDocument/2006/relationships/image" Target="../media/image3.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jpeg"/><Relationship Id="rId2" Type="http://schemas.openxmlformats.org/officeDocument/2006/relationships/notesSlide" Target="../notesSlides/notesSlide4.xml"/><Relationship Id="rId16"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5" Type="http://schemas.openxmlformats.org/officeDocument/2006/relationships/image" Target="../media/image2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827088" y="2060575"/>
            <a:ext cx="7759700" cy="649288"/>
          </a:xfrm>
        </p:spPr>
        <p:txBody>
          <a:bodyPr/>
          <a:lstStyle/>
          <a:p>
            <a:r>
              <a:rPr lang="en-US" altLang="sv-SE" sz="3200" smtClean="0">
                <a:ea typeface="ＭＳ Ｐゴシック" panose="020B0600070205080204" pitchFamily="34" charset="-128"/>
              </a:rPr>
              <a:t>MSB’s roles, responsibilities, and interaction </a:t>
            </a:r>
            <a:r>
              <a:rPr lang="sv-SE" altLang="sv-SE" sz="3200" smtClean="0">
                <a:ea typeface="ＭＳ Ｐゴシック" panose="020B0600070205080204" pitchFamily="34" charset="-128"/>
              </a:rPr>
              <a:t/>
            </a:r>
            <a:br>
              <a:rPr lang="sv-SE" altLang="sv-SE" sz="3200" smtClean="0">
                <a:ea typeface="ＭＳ Ｐゴシック" panose="020B0600070205080204" pitchFamily="34" charset="-128"/>
              </a:rPr>
            </a:br>
            <a:r>
              <a:rPr lang="en-US" altLang="sv-SE" sz="3200" smtClean="0">
                <a:ea typeface="ＭＳ Ｐゴシック" panose="020B0600070205080204" pitchFamily="34" charset="-128"/>
              </a:rPr>
              <a:t/>
            </a:r>
            <a:br>
              <a:rPr lang="en-US" altLang="sv-SE" sz="3200" smtClean="0">
                <a:ea typeface="ＭＳ Ｐゴシック" panose="020B0600070205080204" pitchFamily="34" charset="-128"/>
              </a:rPr>
            </a:br>
            <a:endParaRPr lang="en-GB" altLang="sv-SE" sz="3200" smtClean="0">
              <a:ea typeface="ＭＳ Ｐゴシック" panose="020B0600070205080204" pitchFamily="34" charset="-128"/>
            </a:endParaRPr>
          </a:p>
        </p:txBody>
      </p:sp>
      <p:sp>
        <p:nvSpPr>
          <p:cNvPr id="6147" name="Rectangle 3"/>
          <p:cNvSpPr>
            <a:spLocks noGrp="1" noChangeArrowheads="1"/>
          </p:cNvSpPr>
          <p:nvPr>
            <p:ph type="body" idx="4294967295"/>
          </p:nvPr>
        </p:nvSpPr>
        <p:spPr>
          <a:xfrm>
            <a:off x="0" y="2492375"/>
            <a:ext cx="8964613" cy="3538538"/>
          </a:xfrm>
        </p:spPr>
        <p:txBody>
          <a:bodyPr/>
          <a:lstStyle/>
          <a:p>
            <a:pPr marL="0" indent="0" algn="ctr">
              <a:buFontTx/>
              <a:buNone/>
            </a:pPr>
            <a:endParaRPr lang="en-GB" altLang="ja-JP" i="1" smtClean="0">
              <a:solidFill>
                <a:srgbClr val="015C85"/>
              </a:solidFill>
              <a:ea typeface="ＭＳ Ｐゴシック" panose="020B0600070205080204" pitchFamily="34" charset="-128"/>
            </a:endParaRPr>
          </a:p>
          <a:p>
            <a:pPr marL="0" indent="0" algn="ctr">
              <a:buFontTx/>
              <a:buNone/>
            </a:pPr>
            <a:r>
              <a:rPr lang="en-GB" altLang="ja-JP" sz="2400" smtClean="0">
                <a:ea typeface="ＭＳ Ｐゴシック" panose="020B0600070205080204" pitchFamily="34" charset="-128"/>
              </a:rPr>
              <a:t>Janet Edwards </a:t>
            </a:r>
          </a:p>
          <a:p>
            <a:pPr marL="0" indent="0" algn="ctr">
              <a:buFontTx/>
              <a:buNone/>
            </a:pPr>
            <a:r>
              <a:rPr lang="en-GB" altLang="ja-JP" sz="2400" smtClean="0">
                <a:ea typeface="ＭＳ Ｐゴシック" panose="020B0600070205080204" pitchFamily="34" charset="-128"/>
              </a:rPr>
              <a:t>Risk and Vulnerability Reduction Department </a:t>
            </a:r>
          </a:p>
          <a:p>
            <a:pPr marL="0" indent="0" algn="ctr">
              <a:buFontTx/>
              <a:buNone/>
            </a:pPr>
            <a:r>
              <a:rPr lang="en-GB" altLang="ja-JP" sz="2400" smtClean="0">
                <a:ea typeface="ＭＳ Ｐゴシック" panose="020B0600070205080204" pitchFamily="34" charset="-128"/>
              </a:rPr>
              <a:t>and </a:t>
            </a:r>
          </a:p>
          <a:p>
            <a:pPr marL="0" indent="0" algn="ctr">
              <a:buFontTx/>
              <a:buNone/>
            </a:pPr>
            <a:r>
              <a:rPr lang="en-GB" altLang="ja-JP" sz="2400" smtClean="0">
                <a:ea typeface="ＭＳ Ｐゴシック" panose="020B0600070205080204" pitchFamily="34" charset="-128"/>
              </a:rPr>
              <a:t>Åsa Fritzon </a:t>
            </a:r>
          </a:p>
          <a:p>
            <a:pPr marL="0" indent="0" algn="ctr">
              <a:buFontTx/>
              <a:buNone/>
            </a:pPr>
            <a:r>
              <a:rPr lang="en-GB" altLang="ja-JP" sz="2400" smtClean="0">
                <a:ea typeface="ＭＳ Ｐゴシック" panose="020B0600070205080204" pitchFamily="34" charset="-128"/>
              </a:rPr>
              <a:t>Research Department </a:t>
            </a:r>
          </a:p>
          <a:p>
            <a:pPr marL="0" indent="0" algn="ctr">
              <a:buFontTx/>
              <a:buNone/>
            </a:pPr>
            <a:endParaRPr lang="en-GB" altLang="ja-JP" i="1" smtClean="0">
              <a:ea typeface="ＭＳ Ｐゴシック" panose="020B0600070205080204" pitchFamily="34" charset="-128"/>
            </a:endParaRPr>
          </a:p>
          <a:p>
            <a:pPr marL="0" indent="0" algn="ctr">
              <a:buFontTx/>
              <a:buNone/>
            </a:pPr>
            <a:r>
              <a:rPr lang="en-GB" altLang="ja-JP" sz="1600" i="1" smtClean="0">
                <a:ea typeface="ＭＳ Ｐゴシック" panose="020B0600070205080204" pitchFamily="34" charset="-128"/>
              </a:rPr>
              <a:t>Making Cities Resilient International Exchange with </a:t>
            </a:r>
          </a:p>
          <a:p>
            <a:pPr marL="0" indent="0" algn="ctr">
              <a:buFontTx/>
              <a:buNone/>
            </a:pPr>
            <a:r>
              <a:rPr lang="en-GB" altLang="ja-JP" sz="1600" i="1" smtClean="0">
                <a:ea typeface="ＭＳ Ｐゴシック" panose="020B0600070205080204" pitchFamily="34" charset="-128"/>
              </a:rPr>
              <a:t>City of New Orleans and Louisiana State University</a:t>
            </a:r>
          </a:p>
          <a:p>
            <a:pPr marL="0" indent="0" algn="ctr">
              <a:buFontTx/>
              <a:buNone/>
            </a:pPr>
            <a:r>
              <a:rPr lang="en-GB" altLang="ja-JP" sz="1600" i="1" smtClean="0">
                <a:ea typeface="ＭＳ Ｐゴシック" panose="020B0600070205080204" pitchFamily="34" charset="-128"/>
              </a:rPr>
              <a:t>26-28</a:t>
            </a:r>
            <a:r>
              <a:rPr lang="en-GB" altLang="ja-JP" sz="1600" i="1" baseline="30000" smtClean="0">
                <a:ea typeface="ＭＳ Ｐゴシック" panose="020B0600070205080204" pitchFamily="34" charset="-128"/>
              </a:rPr>
              <a:t>th</a:t>
            </a:r>
            <a:r>
              <a:rPr lang="en-GB" altLang="ja-JP" sz="1600" i="1" smtClean="0">
                <a:ea typeface="ＭＳ Ｐゴシック" panose="020B0600070205080204" pitchFamily="34" charset="-128"/>
              </a:rPr>
              <a:t> of May, 2015</a:t>
            </a:r>
          </a:p>
          <a:p>
            <a:pPr marL="0" indent="0" algn="ctr">
              <a:buFontTx/>
              <a:buNone/>
            </a:pPr>
            <a:r>
              <a:rPr lang="en-GB" altLang="ja-JP" sz="1600" i="1" smtClean="0">
                <a:ea typeface="ＭＳ Ｐゴシック" panose="020B0600070205080204" pitchFamily="34" charset="-128"/>
              </a:rPr>
              <a:t>Gothenburg </a:t>
            </a:r>
          </a:p>
        </p:txBody>
      </p:sp>
      <p:grpSp>
        <p:nvGrpSpPr>
          <p:cNvPr id="6148" name="Grupp 6"/>
          <p:cNvGrpSpPr>
            <a:grpSpLocks/>
          </p:cNvGrpSpPr>
          <p:nvPr/>
        </p:nvGrpSpPr>
        <p:grpSpPr bwMode="auto">
          <a:xfrm>
            <a:off x="503238" y="106363"/>
            <a:ext cx="2087562" cy="946150"/>
            <a:chOff x="395536" y="107096"/>
            <a:chExt cx="2088232" cy="945640"/>
          </a:xfrm>
        </p:grpSpPr>
        <p:sp>
          <p:nvSpPr>
            <p:cNvPr id="8" name="Rektangel 7"/>
            <p:cNvSpPr/>
            <p:nvPr/>
          </p:nvSpPr>
          <p:spPr>
            <a:xfrm>
              <a:off x="395536" y="188014"/>
              <a:ext cx="2088232" cy="8647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6150" name="Bildobjekt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982" y="107096"/>
              <a:ext cx="1944216" cy="94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971550" y="4292600"/>
            <a:ext cx="83248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lnSpc>
                <a:spcPct val="80000"/>
              </a:lnSpc>
              <a:spcBef>
                <a:spcPct val="20000"/>
              </a:spcBef>
              <a:spcAft>
                <a:spcPct val="30000"/>
              </a:spcAft>
            </a:pPr>
            <a:endParaRPr lang="en-GB" altLang="sv-SE" sz="2000" b="1">
              <a:solidFill>
                <a:srgbClr val="000000"/>
              </a:solidFill>
            </a:endParaRPr>
          </a:p>
          <a:p>
            <a:pPr eaLnBrk="1" hangingPunct="1">
              <a:lnSpc>
                <a:spcPct val="80000"/>
              </a:lnSpc>
              <a:spcBef>
                <a:spcPct val="20000"/>
              </a:spcBef>
              <a:spcAft>
                <a:spcPct val="30000"/>
              </a:spcAft>
            </a:pPr>
            <a:endParaRPr lang="en-US" altLang="sv-SE">
              <a:solidFill>
                <a:srgbClr val="000000"/>
              </a:solidFill>
              <a:cs typeface="Angsana New" panose="02020603050405020304" pitchFamily="18" charset="-34"/>
            </a:endParaRPr>
          </a:p>
        </p:txBody>
      </p:sp>
      <p:sp>
        <p:nvSpPr>
          <p:cNvPr id="7" name="Rektangel 6"/>
          <p:cNvSpPr/>
          <p:nvPr/>
        </p:nvSpPr>
        <p:spPr>
          <a:xfrm>
            <a:off x="250825" y="260350"/>
            <a:ext cx="2305050" cy="723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14340" name="Bildobjekt 13"/>
          <p:cNvPicPr>
            <a:picLocks noChangeAspect="1" noChangeArrowheads="1"/>
          </p:cNvPicPr>
          <p:nvPr/>
        </p:nvPicPr>
        <p:blipFill>
          <a:blip r:embed="rId3">
            <a:extLst>
              <a:ext uri="{28A0092B-C50C-407E-A947-70E740481C1C}">
                <a14:useLocalDpi xmlns:a14="http://schemas.microsoft.com/office/drawing/2010/main" val="0"/>
              </a:ext>
            </a:extLst>
          </a:blip>
          <a:srcRect l="24672" t="5714" r="25789" b="81587"/>
          <a:stretch>
            <a:fillRect/>
          </a:stretch>
        </p:blipFill>
        <p:spPr bwMode="auto">
          <a:xfrm>
            <a:off x="4530725" y="0"/>
            <a:ext cx="4619625"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p:cNvSpPr>
            <a:spLocks noChangeArrowheads="1"/>
          </p:cNvSpPr>
          <p:nvPr/>
        </p:nvSpPr>
        <p:spPr bwMode="auto">
          <a:xfrm>
            <a:off x="520700" y="1544638"/>
            <a:ext cx="8893175" cy="6556375"/>
          </a:xfrm>
          <a:prstGeom prst="rect">
            <a:avLst/>
          </a:prstGeom>
          <a:noFill/>
          <a:ln>
            <a:noFill/>
          </a:ln>
          <a:extLst/>
        </p:spPr>
        <p:txBody>
          <a:bodyPr>
            <a:spAutoFit/>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marL="457200" indent="-457200">
              <a:lnSpc>
                <a:spcPct val="150000"/>
              </a:lnSpc>
              <a:buFont typeface="+mj-lt"/>
              <a:buAutoNum type="arabicPeriod"/>
              <a:defRPr/>
            </a:pPr>
            <a:endParaRPr lang="en-GB" sz="2000" dirty="0" smtClean="0"/>
          </a:p>
          <a:p>
            <a:pPr marL="457200" indent="-457200">
              <a:lnSpc>
                <a:spcPct val="150000"/>
              </a:lnSpc>
              <a:buFont typeface="+mj-lt"/>
              <a:buAutoNum type="arabicPeriod"/>
              <a:defRPr/>
            </a:pPr>
            <a:r>
              <a:rPr lang="en-GB" sz="2000" dirty="0" smtClean="0"/>
              <a:t>Gothenburg</a:t>
            </a:r>
          </a:p>
          <a:p>
            <a:pPr marL="457200" indent="-457200">
              <a:lnSpc>
                <a:spcPct val="150000"/>
              </a:lnSpc>
              <a:buFont typeface="+mj-lt"/>
              <a:buAutoNum type="arabicPeriod"/>
              <a:defRPr/>
            </a:pPr>
            <a:r>
              <a:rPr lang="en-GB" sz="2000" dirty="0" smtClean="0"/>
              <a:t>Malmö</a:t>
            </a:r>
          </a:p>
          <a:p>
            <a:pPr marL="457200" indent="-457200">
              <a:lnSpc>
                <a:spcPct val="150000"/>
              </a:lnSpc>
              <a:buFont typeface="+mj-lt"/>
              <a:buAutoNum type="arabicPeriod"/>
              <a:defRPr/>
            </a:pPr>
            <a:r>
              <a:rPr lang="en-GB" sz="2000" dirty="0" smtClean="0"/>
              <a:t>Karlstad</a:t>
            </a:r>
          </a:p>
          <a:p>
            <a:pPr marL="457200" indent="-457200">
              <a:lnSpc>
                <a:spcPct val="150000"/>
              </a:lnSpc>
              <a:buFont typeface="+mj-lt"/>
              <a:buAutoNum type="arabicPeriod"/>
              <a:defRPr/>
            </a:pPr>
            <a:r>
              <a:rPr lang="en-GB" sz="2000" dirty="0" smtClean="0"/>
              <a:t>Kristianstad</a:t>
            </a:r>
          </a:p>
          <a:p>
            <a:pPr marL="457200" indent="-457200">
              <a:lnSpc>
                <a:spcPct val="150000"/>
              </a:lnSpc>
              <a:buFont typeface="+mj-lt"/>
              <a:buAutoNum type="arabicPeriod"/>
              <a:defRPr/>
            </a:pPr>
            <a:r>
              <a:rPr lang="en-GB" sz="2000" dirty="0" smtClean="0"/>
              <a:t>Jönköping</a:t>
            </a:r>
          </a:p>
          <a:p>
            <a:pPr marL="457200" indent="-457200">
              <a:lnSpc>
                <a:spcPct val="150000"/>
              </a:lnSpc>
              <a:buFont typeface="+mj-lt"/>
              <a:buAutoNum type="arabicPeriod"/>
              <a:defRPr/>
            </a:pPr>
            <a:r>
              <a:rPr lang="en-GB" sz="2000" dirty="0" err="1" smtClean="0"/>
              <a:t>Arvika</a:t>
            </a:r>
            <a:endParaRPr lang="en-GB" sz="2000" dirty="0" smtClean="0"/>
          </a:p>
          <a:p>
            <a:pPr marL="457200" indent="-457200">
              <a:lnSpc>
                <a:spcPct val="150000"/>
              </a:lnSpc>
              <a:buFont typeface="+mj-lt"/>
              <a:buAutoNum type="arabicPeriod"/>
              <a:defRPr/>
            </a:pPr>
            <a:r>
              <a:rPr lang="en-GB" sz="2000" dirty="0" err="1" smtClean="0"/>
              <a:t>Vellinge</a:t>
            </a:r>
            <a:endParaRPr lang="en-GB" sz="2000" dirty="0" smtClean="0"/>
          </a:p>
          <a:p>
            <a:pPr marL="457200" indent="-457200">
              <a:lnSpc>
                <a:spcPct val="150000"/>
              </a:lnSpc>
              <a:buFont typeface="+mj-lt"/>
              <a:buAutoNum type="arabicPeriod"/>
              <a:defRPr/>
            </a:pPr>
            <a:r>
              <a:rPr lang="en-GB" sz="2000" dirty="0" err="1" smtClean="0"/>
              <a:t>Jokkmokk</a:t>
            </a:r>
            <a:endParaRPr lang="en-GB" sz="2000" dirty="0" smtClean="0"/>
          </a:p>
          <a:p>
            <a:pPr marL="457200" indent="-457200">
              <a:lnSpc>
                <a:spcPct val="150000"/>
              </a:lnSpc>
              <a:buFont typeface="+mj-lt"/>
              <a:buAutoNum type="arabicPeriod"/>
              <a:defRPr/>
            </a:pPr>
            <a:r>
              <a:rPr lang="en-GB" sz="2000" dirty="0" smtClean="0"/>
              <a:t>Ängelholm</a:t>
            </a:r>
          </a:p>
          <a:p>
            <a:pPr marL="457200" indent="-457200">
              <a:lnSpc>
                <a:spcPct val="150000"/>
              </a:lnSpc>
              <a:buFont typeface="+mj-lt"/>
              <a:buAutoNum type="arabicPeriod"/>
              <a:defRPr/>
            </a:pPr>
            <a:r>
              <a:rPr lang="en-GB" sz="2000" dirty="0" smtClean="0"/>
              <a:t> </a:t>
            </a:r>
            <a:r>
              <a:rPr lang="en-GB" sz="2000" dirty="0" err="1" smtClean="0"/>
              <a:t>Vansbro</a:t>
            </a:r>
            <a:endParaRPr lang="en-GB" sz="2000" dirty="0" smtClean="0"/>
          </a:p>
          <a:p>
            <a:pPr marL="457200" indent="-457200">
              <a:lnSpc>
                <a:spcPct val="150000"/>
              </a:lnSpc>
              <a:buFont typeface="+mj-lt"/>
              <a:buAutoNum type="arabicPeriod"/>
              <a:defRPr/>
            </a:pPr>
            <a:endParaRPr lang="en-GB" sz="2000" dirty="0" smtClean="0"/>
          </a:p>
          <a:p>
            <a:pPr eaLnBrk="1" hangingPunct="1">
              <a:defRPr/>
            </a:pPr>
            <a:endParaRPr lang="en-GB" altLang="ja-JP" sz="2000" u="sng" dirty="0" smtClean="0">
              <a:solidFill>
                <a:srgbClr val="222268"/>
              </a:solidFill>
            </a:endParaRPr>
          </a:p>
          <a:p>
            <a:pPr eaLnBrk="1" hangingPunct="1">
              <a:defRPr/>
            </a:pPr>
            <a:endParaRPr lang="sv-SE" altLang="sv-SE" sz="2000" dirty="0" smtClean="0"/>
          </a:p>
          <a:p>
            <a:pPr eaLnBrk="1" hangingPunct="1">
              <a:defRPr/>
            </a:pPr>
            <a:endParaRPr lang="sv-SE" altLang="sv-SE" sz="2000" dirty="0" smtClean="0"/>
          </a:p>
        </p:txBody>
      </p:sp>
      <p:sp>
        <p:nvSpPr>
          <p:cNvPr id="10" name="Text Box 2"/>
          <p:cNvSpPr txBox="1">
            <a:spLocks noChangeArrowheads="1"/>
          </p:cNvSpPr>
          <p:nvPr/>
        </p:nvSpPr>
        <p:spPr bwMode="auto">
          <a:xfrm>
            <a:off x="395288" y="1322388"/>
            <a:ext cx="6264275" cy="400050"/>
          </a:xfrm>
          <a:prstGeom prst="rect">
            <a:avLst/>
          </a:prstGeom>
          <a:noFill/>
          <a:ln>
            <a:noFill/>
          </a:ln>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en-US" sz="2000" b="1" dirty="0" smtClean="0">
                <a:solidFill>
                  <a:srgbClr val="006AA7"/>
                </a:solidFill>
                <a:latin typeface="Verdana" pitchFamily="34" charset="0"/>
                <a:cs typeface="+mj-cs"/>
              </a:rPr>
              <a:t>10 Swedish Cities in the Campaign</a:t>
            </a:r>
            <a:endParaRPr lang="en-US" sz="2000" b="1" dirty="0">
              <a:solidFill>
                <a:srgbClr val="006AA7"/>
              </a:solidFill>
              <a:latin typeface="Verdana" pitchFamily="34" charset="0"/>
              <a:cs typeface="+mj-cs"/>
            </a:endParaRPr>
          </a:p>
        </p:txBody>
      </p:sp>
      <p:pic>
        <p:nvPicPr>
          <p:cNvPr id="14343" name="Bildobjekt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79925" y="2133600"/>
            <a:ext cx="4664075"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568325" y="1341438"/>
            <a:ext cx="7759700" cy="649287"/>
          </a:xfrm>
        </p:spPr>
        <p:txBody>
          <a:bodyPr/>
          <a:lstStyle/>
          <a:p>
            <a:r>
              <a:rPr lang="en-GB" altLang="sv-SE" sz="2400" smtClean="0">
                <a:ea typeface="ＭＳ Ｐゴシック" panose="020B0600070205080204" pitchFamily="34" charset="-128"/>
              </a:rPr>
              <a:t>Swedish legislation</a:t>
            </a:r>
          </a:p>
        </p:txBody>
      </p:sp>
      <p:sp>
        <p:nvSpPr>
          <p:cNvPr id="4099" name="Rectangle 3"/>
          <p:cNvSpPr>
            <a:spLocks noGrp="1" noChangeArrowheads="1"/>
          </p:cNvSpPr>
          <p:nvPr>
            <p:ph type="body" idx="4294967295"/>
          </p:nvPr>
        </p:nvSpPr>
        <p:spPr>
          <a:xfrm>
            <a:off x="-2665413" y="2060575"/>
            <a:ext cx="8424863" cy="3538538"/>
          </a:xfrm>
        </p:spPr>
        <p:txBody>
          <a:bodyPr/>
          <a:lstStyle/>
          <a:p>
            <a:pPr marL="0" indent="0">
              <a:buFontTx/>
              <a:buNone/>
              <a:defRPr/>
            </a:pPr>
            <a:r>
              <a:rPr lang="en-GB" altLang="ja-JP" sz="2000" i="1" dirty="0" smtClean="0">
                <a:solidFill>
                  <a:srgbClr val="015C85"/>
                </a:solidFill>
              </a:rPr>
              <a:t>	</a:t>
            </a:r>
          </a:p>
          <a:p>
            <a:pPr marL="0" indent="0">
              <a:buFontTx/>
              <a:buNone/>
              <a:defRPr/>
            </a:pPr>
            <a:endParaRPr lang="en-GB" altLang="ja-JP" sz="2000" i="1" dirty="0" smtClean="0">
              <a:solidFill>
                <a:srgbClr val="015C85"/>
              </a:solidFill>
            </a:endParaRPr>
          </a:p>
          <a:p>
            <a:pPr>
              <a:defRPr/>
            </a:pPr>
            <a:endParaRPr lang="en-GB" altLang="ja-JP" sz="2000" i="1" dirty="0" smtClean="0">
              <a:solidFill>
                <a:srgbClr val="015C85"/>
              </a:solidFill>
            </a:endParaRPr>
          </a:p>
          <a:p>
            <a:pPr>
              <a:defRPr/>
            </a:pPr>
            <a:endParaRPr lang="en-GB" altLang="ja-JP" i="1" dirty="0">
              <a:solidFill>
                <a:srgbClr val="015C85"/>
              </a:solidFill>
            </a:endParaRPr>
          </a:p>
          <a:p>
            <a:pPr marL="0" indent="0">
              <a:buFontTx/>
              <a:buNone/>
              <a:defRPr/>
            </a:pPr>
            <a:r>
              <a:rPr lang="en-GB" altLang="ja-JP" sz="2000" dirty="0" smtClean="0"/>
              <a:t>. </a:t>
            </a:r>
            <a:endParaRPr lang="en-GB" altLang="ja-JP" sz="2000" dirty="0"/>
          </a:p>
        </p:txBody>
      </p:sp>
      <p:grpSp>
        <p:nvGrpSpPr>
          <p:cNvPr id="15364" name="Grupp 6"/>
          <p:cNvGrpSpPr>
            <a:grpSpLocks/>
          </p:cNvGrpSpPr>
          <p:nvPr/>
        </p:nvGrpSpPr>
        <p:grpSpPr bwMode="auto">
          <a:xfrm>
            <a:off x="503238" y="106363"/>
            <a:ext cx="2087562" cy="946150"/>
            <a:chOff x="395536" y="107096"/>
            <a:chExt cx="2088232" cy="945640"/>
          </a:xfrm>
        </p:grpSpPr>
        <p:sp>
          <p:nvSpPr>
            <p:cNvPr id="8" name="Rektangel 7"/>
            <p:cNvSpPr/>
            <p:nvPr/>
          </p:nvSpPr>
          <p:spPr>
            <a:xfrm>
              <a:off x="395536" y="188014"/>
              <a:ext cx="2088232" cy="8647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15377" name="Bildobjekt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982" y="107096"/>
              <a:ext cx="1944216" cy="94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2" name="Tabell 1"/>
          <p:cNvGraphicFramePr>
            <a:graphicFrameLocks noGrp="1"/>
          </p:cNvGraphicFramePr>
          <p:nvPr/>
        </p:nvGraphicFramePr>
        <p:xfrm>
          <a:off x="538163" y="2133600"/>
          <a:ext cx="8210550" cy="4481513"/>
        </p:xfrm>
        <a:graphic>
          <a:graphicData uri="http://schemas.openxmlformats.org/drawingml/2006/table">
            <a:tbl>
              <a:tblPr firstRow="1" bandRow="1">
                <a:tableStyleId>{5C22544A-7EE6-4342-B048-85BDC9FD1C3A}</a:tableStyleId>
              </a:tblPr>
              <a:tblGrid>
                <a:gridCol w="4969011"/>
                <a:gridCol w="3241539"/>
              </a:tblGrid>
              <a:tr h="179837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altLang="ja-JP" sz="2000" b="0" dirty="0" smtClean="0">
                          <a:solidFill>
                            <a:schemeClr val="tx1"/>
                          </a:solidFill>
                        </a:rPr>
                        <a:t>Civil Protection </a:t>
                      </a:r>
                      <a:r>
                        <a:rPr lang="en-GB" altLang="ja-JP" sz="2000" b="0" i="1" kern="1200" dirty="0" smtClean="0">
                          <a:solidFill>
                            <a:srgbClr val="015C85"/>
                          </a:solidFill>
                          <a:latin typeface="+mn-lt"/>
                          <a:ea typeface="+mn-ea"/>
                          <a:cs typeface="+mn-cs"/>
                        </a:rPr>
                        <a:t>Civil Protection Act 2003:778</a:t>
                      </a:r>
                    </a:p>
                    <a:p>
                      <a:endParaRPr lang="sv-SE" sz="1600" dirty="0"/>
                    </a:p>
                  </a:txBody>
                  <a:tcPr marL="91448" marR="91448" marT="45700" marB="45700">
                    <a:solidFill>
                      <a:schemeClr val="accent5">
                        <a:lumMod val="40000"/>
                        <a:lumOff val="60000"/>
                      </a:schemeClr>
                    </a:solidFill>
                  </a:tcPr>
                </a:tc>
                <a:tc>
                  <a:txBody>
                    <a:bodyPr/>
                    <a:lstStyle/>
                    <a:p>
                      <a:r>
                        <a:rPr lang="sv-SE" sz="1600" b="0" kern="1200" baseline="0" dirty="0" smtClean="0">
                          <a:solidFill>
                            <a:schemeClr val="dk1"/>
                          </a:solidFill>
                          <a:latin typeface="+mn-lt"/>
                          <a:ea typeface="+mn-ea"/>
                          <a:cs typeface="+mn-cs"/>
                        </a:rPr>
                        <a:t>Civil </a:t>
                      </a:r>
                      <a:r>
                        <a:rPr lang="sv-SE" sz="1600" b="0" kern="1200" baseline="0" dirty="0" err="1" smtClean="0">
                          <a:solidFill>
                            <a:schemeClr val="dk1"/>
                          </a:solidFill>
                          <a:latin typeface="+mn-lt"/>
                          <a:ea typeface="+mn-ea"/>
                          <a:cs typeface="+mn-cs"/>
                        </a:rPr>
                        <a:t>protection</a:t>
                      </a:r>
                      <a:r>
                        <a:rPr lang="sv-SE" sz="1600" b="0" kern="1200" baseline="0" dirty="0" smtClean="0">
                          <a:solidFill>
                            <a:schemeClr val="dk1"/>
                          </a:solidFill>
                          <a:latin typeface="+mn-lt"/>
                          <a:ea typeface="+mn-ea"/>
                          <a:cs typeface="+mn-cs"/>
                        </a:rPr>
                        <a:t> for the </a:t>
                      </a:r>
                      <a:r>
                        <a:rPr lang="sv-SE" sz="1600" b="0" kern="1200" baseline="0" dirty="0" err="1" smtClean="0">
                          <a:solidFill>
                            <a:schemeClr val="dk1"/>
                          </a:solidFill>
                          <a:latin typeface="+mn-lt"/>
                          <a:ea typeface="+mn-ea"/>
                          <a:cs typeface="+mn-cs"/>
                        </a:rPr>
                        <a:t>whole</a:t>
                      </a:r>
                      <a:r>
                        <a:rPr lang="sv-SE" sz="1600" b="0" kern="1200" baseline="0" dirty="0" smtClean="0">
                          <a:solidFill>
                            <a:schemeClr val="dk1"/>
                          </a:solidFill>
                          <a:latin typeface="+mn-lt"/>
                          <a:ea typeface="+mn-ea"/>
                          <a:cs typeface="+mn-cs"/>
                        </a:rPr>
                        <a:t> country</a:t>
                      </a:r>
                    </a:p>
                    <a:p>
                      <a:pPr marL="0" marR="0" indent="0" algn="l" defTabSz="457200" rtl="0" eaLnBrk="1" fontAlgn="auto" latinLnBrk="0" hangingPunct="1">
                        <a:lnSpc>
                          <a:spcPct val="100000"/>
                        </a:lnSpc>
                        <a:spcBef>
                          <a:spcPts val="0"/>
                        </a:spcBef>
                        <a:spcAft>
                          <a:spcPts val="0"/>
                        </a:spcAft>
                        <a:buClrTx/>
                        <a:buSzTx/>
                        <a:buFontTx/>
                        <a:buNone/>
                        <a:tabLst/>
                        <a:defRPr/>
                      </a:pPr>
                      <a:endParaRPr lang="sv-SE" sz="1600" b="0" kern="1200" baseline="0" dirty="0" smtClean="0">
                        <a:solidFill>
                          <a:schemeClr val="dk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sv-SE" sz="1600" b="0" kern="1200" baseline="0" dirty="0" err="1" smtClean="0">
                          <a:solidFill>
                            <a:schemeClr val="dk1"/>
                          </a:solidFill>
                          <a:latin typeface="+mn-lt"/>
                          <a:ea typeface="+mn-ea"/>
                          <a:cs typeface="+mn-cs"/>
                        </a:rPr>
                        <a:t>Emergency</a:t>
                      </a:r>
                      <a:r>
                        <a:rPr lang="sv-SE" sz="1600" b="0" kern="1200" baseline="0" dirty="0" smtClean="0">
                          <a:solidFill>
                            <a:schemeClr val="dk1"/>
                          </a:solidFill>
                          <a:latin typeface="+mn-lt"/>
                          <a:ea typeface="+mn-ea"/>
                          <a:cs typeface="+mn-cs"/>
                        </a:rPr>
                        <a:t> </a:t>
                      </a:r>
                      <a:r>
                        <a:rPr lang="sv-SE" sz="1600" b="0" kern="1200" baseline="0" dirty="0" err="1" smtClean="0">
                          <a:solidFill>
                            <a:schemeClr val="dk1"/>
                          </a:solidFill>
                          <a:latin typeface="+mn-lt"/>
                          <a:ea typeface="+mn-ea"/>
                          <a:cs typeface="+mn-cs"/>
                        </a:rPr>
                        <a:t>response</a:t>
                      </a:r>
                      <a:endParaRPr lang="sv-SE" sz="1600" b="0" kern="1200" baseline="0" dirty="0" smtClean="0">
                        <a:solidFill>
                          <a:schemeClr val="dk1"/>
                        </a:solidFill>
                        <a:latin typeface="+mn-lt"/>
                        <a:ea typeface="+mn-ea"/>
                        <a:cs typeface="+mn-cs"/>
                      </a:endParaRPr>
                    </a:p>
                    <a:p>
                      <a:endParaRPr lang="sv-SE" sz="1600" b="0" kern="1200" baseline="0" dirty="0" smtClean="0">
                        <a:solidFill>
                          <a:schemeClr val="dk1"/>
                        </a:solidFill>
                        <a:latin typeface="+mn-lt"/>
                        <a:ea typeface="+mn-ea"/>
                        <a:cs typeface="+mn-cs"/>
                      </a:endParaRPr>
                    </a:p>
                    <a:p>
                      <a:r>
                        <a:rPr lang="sv-SE" sz="1600" b="0" kern="1200" baseline="0" dirty="0" smtClean="0">
                          <a:solidFill>
                            <a:schemeClr val="dk1"/>
                          </a:solidFill>
                          <a:latin typeface="+mn-lt"/>
                          <a:ea typeface="+mn-ea"/>
                          <a:cs typeface="+mn-cs"/>
                        </a:rPr>
                        <a:t>Municipal action plans for prevention and </a:t>
                      </a:r>
                      <a:r>
                        <a:rPr lang="sv-SE" sz="1600" b="0" kern="1200" baseline="0" dirty="0" err="1" smtClean="0">
                          <a:solidFill>
                            <a:schemeClr val="dk1"/>
                          </a:solidFill>
                          <a:latin typeface="+mn-lt"/>
                          <a:ea typeface="+mn-ea"/>
                          <a:cs typeface="+mn-cs"/>
                        </a:rPr>
                        <a:t>mitigation</a:t>
                      </a:r>
                      <a:r>
                        <a:rPr lang="sv-SE" sz="1600" b="0" kern="1200" baseline="0" dirty="0" smtClean="0">
                          <a:solidFill>
                            <a:schemeClr val="dk1"/>
                          </a:solidFill>
                          <a:latin typeface="+mn-lt"/>
                          <a:ea typeface="+mn-ea"/>
                          <a:cs typeface="+mn-cs"/>
                        </a:rPr>
                        <a:t> </a:t>
                      </a:r>
                    </a:p>
                  </a:txBody>
                  <a:tcPr marL="91448" marR="91448" marT="45700" marB="45700">
                    <a:solidFill>
                      <a:schemeClr val="accent5">
                        <a:lumMod val="40000"/>
                        <a:lumOff val="60000"/>
                      </a:schemeClr>
                    </a:solidFill>
                  </a:tcPr>
                </a:tc>
              </a:tr>
              <a:tr h="268313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altLang="ja-JP" sz="2000" dirty="0" smtClean="0"/>
                        <a:t>Crisis management </a:t>
                      </a:r>
                      <a:r>
                        <a:rPr lang="en-GB" altLang="ja-JP" sz="2000" i="1" dirty="0" smtClean="0">
                          <a:solidFill>
                            <a:srgbClr val="015C85"/>
                          </a:solidFill>
                        </a:rPr>
                        <a:t> Act on municipal and county council measures prior to and during extra ordinary events in peacetime and during periods of heighten alert 2006: 544 </a:t>
                      </a:r>
                      <a:endParaRPr lang="sv-SE" sz="2000" dirty="0"/>
                    </a:p>
                  </a:txBody>
                  <a:tcPr marL="91448" marR="91448" marT="45700" marB="45700">
                    <a:solidFill>
                      <a:schemeClr val="accent5">
                        <a:lumMod val="40000"/>
                        <a:lumOff val="60000"/>
                      </a:schemeClr>
                    </a:solidFill>
                  </a:tcPr>
                </a:tc>
                <a:tc>
                  <a:txBody>
                    <a:bodyPr/>
                    <a:lstStyle/>
                    <a:p>
                      <a:r>
                        <a:rPr lang="sv-SE" sz="1600" dirty="0" smtClean="0"/>
                        <a:t>Risk and </a:t>
                      </a:r>
                      <a:r>
                        <a:rPr lang="sv-SE" sz="1600" dirty="0" err="1" smtClean="0"/>
                        <a:t>vulnerability</a:t>
                      </a:r>
                      <a:r>
                        <a:rPr lang="sv-SE" sz="1600" baseline="0" dirty="0" smtClean="0"/>
                        <a:t> </a:t>
                      </a:r>
                      <a:r>
                        <a:rPr lang="sv-SE" sz="1600" baseline="0" dirty="0" err="1" smtClean="0"/>
                        <a:t>assessments</a:t>
                      </a:r>
                      <a:r>
                        <a:rPr lang="sv-SE" sz="1600" baseline="0" dirty="0" smtClean="0"/>
                        <a:t> at national, </a:t>
                      </a:r>
                      <a:r>
                        <a:rPr lang="sv-SE" sz="1600" baseline="0" dirty="0" err="1" smtClean="0"/>
                        <a:t>county</a:t>
                      </a:r>
                      <a:r>
                        <a:rPr lang="sv-SE" sz="1600" baseline="0" dirty="0" smtClean="0"/>
                        <a:t> and </a:t>
                      </a:r>
                      <a:r>
                        <a:rPr lang="sv-SE" sz="1600" baseline="0" dirty="0" err="1" smtClean="0"/>
                        <a:t>local</a:t>
                      </a:r>
                      <a:r>
                        <a:rPr lang="sv-SE" sz="1600" baseline="0" dirty="0" smtClean="0"/>
                        <a:t> </a:t>
                      </a:r>
                      <a:r>
                        <a:rPr lang="sv-SE" sz="1600" baseline="0" dirty="0" err="1" smtClean="0"/>
                        <a:t>levels</a:t>
                      </a:r>
                      <a:endParaRPr lang="sv-SE" sz="1600" baseline="0" dirty="0" smtClean="0"/>
                    </a:p>
                    <a:p>
                      <a:endParaRPr lang="sv-SE" sz="1600" baseline="0" dirty="0" smtClean="0"/>
                    </a:p>
                    <a:p>
                      <a:r>
                        <a:rPr lang="sv-SE" sz="1600" baseline="0" dirty="0" err="1" smtClean="0"/>
                        <a:t>Crisis</a:t>
                      </a:r>
                      <a:r>
                        <a:rPr lang="sv-SE" sz="1600" baseline="0" dirty="0" smtClean="0"/>
                        <a:t> management systems plans at </a:t>
                      </a:r>
                      <a:r>
                        <a:rPr lang="sv-SE" sz="1600" baseline="0" dirty="0" err="1" smtClean="0"/>
                        <a:t>county</a:t>
                      </a:r>
                      <a:r>
                        <a:rPr lang="sv-SE" sz="1600" baseline="0" dirty="0" smtClean="0"/>
                        <a:t> and </a:t>
                      </a:r>
                      <a:r>
                        <a:rPr lang="sv-SE" sz="1600" baseline="0" dirty="0" err="1" smtClean="0"/>
                        <a:t>local</a:t>
                      </a:r>
                      <a:r>
                        <a:rPr lang="sv-SE" sz="1600" baseline="0" dirty="0" smtClean="0"/>
                        <a:t> </a:t>
                      </a:r>
                      <a:r>
                        <a:rPr lang="sv-SE" sz="1600" baseline="0" dirty="0" err="1" smtClean="0"/>
                        <a:t>level</a:t>
                      </a:r>
                      <a:r>
                        <a:rPr lang="sv-SE" sz="1600" baseline="0" dirty="0" smtClean="0"/>
                        <a:t> in </a:t>
                      </a:r>
                      <a:r>
                        <a:rPr lang="sv-SE" sz="1600" baseline="0" dirty="0" err="1" smtClean="0"/>
                        <a:t>peacetime</a:t>
                      </a:r>
                      <a:r>
                        <a:rPr lang="sv-SE" sz="1600" baseline="0" dirty="0" smtClean="0"/>
                        <a:t>.</a:t>
                      </a:r>
                    </a:p>
                    <a:p>
                      <a:endParaRPr lang="sv-SE" sz="1600" baseline="0" dirty="0" smtClean="0"/>
                    </a:p>
                    <a:p>
                      <a:r>
                        <a:rPr lang="sv-SE" sz="1600" baseline="0" dirty="0" err="1" smtClean="0"/>
                        <a:t>Rules</a:t>
                      </a:r>
                      <a:r>
                        <a:rPr lang="sv-SE" sz="1600" baseline="0" dirty="0" smtClean="0"/>
                        <a:t> for </a:t>
                      </a:r>
                      <a:r>
                        <a:rPr lang="sv-SE" sz="1600" baseline="0" dirty="0" err="1" smtClean="0"/>
                        <a:t>heightened</a:t>
                      </a:r>
                      <a:r>
                        <a:rPr lang="sv-SE" sz="1600" baseline="0" dirty="0" smtClean="0"/>
                        <a:t> alert ( risk for </a:t>
                      </a:r>
                      <a:r>
                        <a:rPr lang="sv-SE" sz="1600" baseline="0" dirty="0" err="1" smtClean="0"/>
                        <a:t>war</a:t>
                      </a:r>
                      <a:r>
                        <a:rPr lang="sv-SE" sz="1600" baseline="0" dirty="0" smtClean="0"/>
                        <a:t>).</a:t>
                      </a:r>
                      <a:endParaRPr lang="sv-SE" sz="1600" dirty="0"/>
                    </a:p>
                  </a:txBody>
                  <a:tcPr marL="91448" marR="91448" marT="45700" marB="45700">
                    <a:solidFill>
                      <a:schemeClr val="accent5">
                        <a:lumMod val="40000"/>
                        <a:lumOff val="60000"/>
                      </a:schemeClr>
                    </a:solidFill>
                  </a:tcP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568325" y="1341438"/>
            <a:ext cx="7759700" cy="649287"/>
          </a:xfrm>
        </p:spPr>
        <p:txBody>
          <a:bodyPr/>
          <a:lstStyle/>
          <a:p>
            <a:r>
              <a:rPr lang="en-GB" altLang="sv-SE" sz="2400" smtClean="0">
                <a:ea typeface="ＭＳ Ｐゴシック" panose="020B0600070205080204" pitchFamily="34" charset="-128"/>
              </a:rPr>
              <a:t>Swedish legislation (continued)</a:t>
            </a:r>
          </a:p>
        </p:txBody>
      </p:sp>
      <p:sp>
        <p:nvSpPr>
          <p:cNvPr id="4099" name="Rectangle 3"/>
          <p:cNvSpPr>
            <a:spLocks noGrp="1" noChangeArrowheads="1"/>
          </p:cNvSpPr>
          <p:nvPr>
            <p:ph type="body" idx="4294967295"/>
          </p:nvPr>
        </p:nvSpPr>
        <p:spPr>
          <a:xfrm>
            <a:off x="-2665413" y="2060575"/>
            <a:ext cx="8424863" cy="3538538"/>
          </a:xfrm>
        </p:spPr>
        <p:txBody>
          <a:bodyPr/>
          <a:lstStyle/>
          <a:p>
            <a:pPr marL="0" indent="0">
              <a:buFontTx/>
              <a:buNone/>
              <a:defRPr/>
            </a:pPr>
            <a:r>
              <a:rPr lang="en-GB" altLang="ja-JP" sz="2000" i="1" dirty="0" smtClean="0">
                <a:solidFill>
                  <a:srgbClr val="015C85"/>
                </a:solidFill>
              </a:rPr>
              <a:t>	</a:t>
            </a:r>
          </a:p>
          <a:p>
            <a:pPr marL="0" indent="0">
              <a:buFontTx/>
              <a:buNone/>
              <a:defRPr/>
            </a:pPr>
            <a:endParaRPr lang="en-GB" altLang="ja-JP" sz="2000" i="1" dirty="0" smtClean="0">
              <a:solidFill>
                <a:srgbClr val="015C85"/>
              </a:solidFill>
            </a:endParaRPr>
          </a:p>
          <a:p>
            <a:pPr>
              <a:defRPr/>
            </a:pPr>
            <a:endParaRPr lang="en-GB" altLang="ja-JP" sz="2000" i="1" dirty="0" smtClean="0">
              <a:solidFill>
                <a:srgbClr val="015C85"/>
              </a:solidFill>
            </a:endParaRPr>
          </a:p>
          <a:p>
            <a:pPr>
              <a:defRPr/>
            </a:pPr>
            <a:endParaRPr lang="en-GB" altLang="ja-JP" i="1" dirty="0">
              <a:solidFill>
                <a:srgbClr val="015C85"/>
              </a:solidFill>
            </a:endParaRPr>
          </a:p>
          <a:p>
            <a:pPr marL="0" indent="0">
              <a:buFontTx/>
              <a:buNone/>
              <a:defRPr/>
            </a:pPr>
            <a:r>
              <a:rPr lang="en-GB" altLang="ja-JP" sz="2000" dirty="0" smtClean="0"/>
              <a:t>. </a:t>
            </a:r>
            <a:endParaRPr lang="en-GB" altLang="ja-JP" sz="2000" dirty="0"/>
          </a:p>
        </p:txBody>
      </p:sp>
      <p:grpSp>
        <p:nvGrpSpPr>
          <p:cNvPr id="16388" name="Grupp 6"/>
          <p:cNvGrpSpPr>
            <a:grpSpLocks/>
          </p:cNvGrpSpPr>
          <p:nvPr/>
        </p:nvGrpSpPr>
        <p:grpSpPr bwMode="auto">
          <a:xfrm>
            <a:off x="503238" y="106363"/>
            <a:ext cx="2087562" cy="946150"/>
            <a:chOff x="395536" y="107096"/>
            <a:chExt cx="2088232" cy="945640"/>
          </a:xfrm>
        </p:grpSpPr>
        <p:sp>
          <p:nvSpPr>
            <p:cNvPr id="8" name="Rektangel 7"/>
            <p:cNvSpPr/>
            <p:nvPr/>
          </p:nvSpPr>
          <p:spPr>
            <a:xfrm>
              <a:off x="395536" y="188014"/>
              <a:ext cx="2088232" cy="8647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16404" name="Bildobjekt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982" y="107096"/>
              <a:ext cx="1944216" cy="94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2" name="Tabell 1"/>
          <p:cNvGraphicFramePr>
            <a:graphicFrameLocks noGrp="1"/>
          </p:cNvGraphicFramePr>
          <p:nvPr/>
        </p:nvGraphicFramePr>
        <p:xfrm>
          <a:off x="541338" y="2565400"/>
          <a:ext cx="8210550" cy="3230563"/>
        </p:xfrm>
        <a:graphic>
          <a:graphicData uri="http://schemas.openxmlformats.org/drawingml/2006/table">
            <a:tbl>
              <a:tblPr firstRow="1" bandRow="1">
                <a:tableStyleId>{5C22544A-7EE6-4342-B048-85BDC9FD1C3A}</a:tableStyleId>
              </a:tblPr>
              <a:tblGrid>
                <a:gridCol w="4969011"/>
                <a:gridCol w="3241539"/>
              </a:tblGrid>
              <a:tr h="131062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altLang="ja-JP" sz="2000" b="0" kern="1200" dirty="0" smtClean="0">
                          <a:solidFill>
                            <a:schemeClr val="dk1"/>
                          </a:solidFill>
                          <a:latin typeface="+mn-lt"/>
                          <a:ea typeface="+mn-ea"/>
                          <a:cs typeface="+mn-cs"/>
                        </a:rPr>
                        <a:t>Crisis management </a:t>
                      </a:r>
                      <a:r>
                        <a:rPr lang="en-GB" altLang="ja-JP" sz="2000" b="0" i="1" kern="1200" dirty="0" smtClean="0">
                          <a:solidFill>
                            <a:srgbClr val="015C85"/>
                          </a:solidFill>
                          <a:latin typeface="+mn-lt"/>
                          <a:ea typeface="+mn-ea"/>
                          <a:cs typeface="+mn-cs"/>
                        </a:rPr>
                        <a:t>Emergency Management and Heightened Alert Ordinance 2006:942</a:t>
                      </a:r>
                      <a:endParaRPr lang="sv-SE" sz="2000" b="0" i="1" kern="1200" dirty="0" smtClean="0">
                        <a:solidFill>
                          <a:srgbClr val="015C85"/>
                        </a:solidFill>
                        <a:latin typeface="+mn-lt"/>
                        <a:ea typeface="+mn-ea"/>
                        <a:cs typeface="+mn-cs"/>
                      </a:endParaRPr>
                    </a:p>
                    <a:p>
                      <a:endParaRPr lang="sv-SE" sz="2000" dirty="0"/>
                    </a:p>
                  </a:txBody>
                  <a:tcPr marL="91448" marR="91448" marT="45699" marB="45699">
                    <a:solidFill>
                      <a:schemeClr val="accent5">
                        <a:lumMod val="40000"/>
                        <a:lumOff val="6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600" b="0" kern="1200" dirty="0" err="1" smtClean="0">
                          <a:solidFill>
                            <a:schemeClr val="dk1"/>
                          </a:solidFill>
                          <a:latin typeface="+mn-lt"/>
                          <a:ea typeface="+mn-ea"/>
                          <a:cs typeface="+mn-cs"/>
                        </a:rPr>
                        <a:t>Appropriated</a:t>
                      </a:r>
                      <a:r>
                        <a:rPr lang="sv-SE" sz="1600" b="0" kern="1200" dirty="0" smtClean="0">
                          <a:solidFill>
                            <a:schemeClr val="dk1"/>
                          </a:solidFill>
                          <a:latin typeface="+mn-lt"/>
                          <a:ea typeface="+mn-ea"/>
                          <a:cs typeface="+mn-cs"/>
                        </a:rPr>
                        <a:t> 2:4 </a:t>
                      </a:r>
                      <a:r>
                        <a:rPr lang="sv-SE" sz="1600" b="0" kern="1200" dirty="0" err="1" smtClean="0">
                          <a:solidFill>
                            <a:schemeClr val="dk1"/>
                          </a:solidFill>
                          <a:latin typeface="+mn-lt"/>
                          <a:ea typeface="+mn-ea"/>
                          <a:cs typeface="+mn-cs"/>
                        </a:rPr>
                        <a:t>funds</a:t>
                      </a:r>
                      <a:r>
                        <a:rPr lang="sv-SE" sz="1600" b="0" kern="1200" dirty="0" smtClean="0">
                          <a:solidFill>
                            <a:schemeClr val="dk1"/>
                          </a:solidFill>
                          <a:latin typeface="+mn-lt"/>
                          <a:ea typeface="+mn-ea"/>
                          <a:cs typeface="+mn-cs"/>
                        </a:rPr>
                        <a:t> for </a:t>
                      </a:r>
                      <a:r>
                        <a:rPr lang="sv-SE" sz="1600" b="0" kern="1200" dirty="0" err="1" smtClean="0">
                          <a:solidFill>
                            <a:schemeClr val="dk1"/>
                          </a:solidFill>
                          <a:latin typeface="+mn-lt"/>
                          <a:ea typeface="+mn-ea"/>
                          <a:cs typeface="+mn-cs"/>
                        </a:rPr>
                        <a:t>crisis</a:t>
                      </a:r>
                      <a:r>
                        <a:rPr lang="sv-SE" sz="1600" b="0" kern="1200" dirty="0" smtClean="0">
                          <a:solidFill>
                            <a:schemeClr val="dk1"/>
                          </a:solidFill>
                          <a:latin typeface="+mn-lt"/>
                          <a:ea typeface="+mn-ea"/>
                          <a:cs typeface="+mn-cs"/>
                        </a:rPr>
                        <a:t> </a:t>
                      </a:r>
                      <a:r>
                        <a:rPr lang="sv-SE" sz="1600" b="0" kern="1200" dirty="0" err="1" smtClean="0">
                          <a:solidFill>
                            <a:schemeClr val="dk1"/>
                          </a:solidFill>
                          <a:latin typeface="+mn-lt"/>
                          <a:ea typeface="+mn-ea"/>
                          <a:cs typeface="+mn-cs"/>
                        </a:rPr>
                        <a:t>preparedness</a:t>
                      </a:r>
                      <a:r>
                        <a:rPr lang="sv-SE" sz="1600" b="0" kern="1200" dirty="0" smtClean="0">
                          <a:solidFill>
                            <a:schemeClr val="dk1"/>
                          </a:solidFill>
                          <a:latin typeface="+mn-lt"/>
                          <a:ea typeface="+mn-ea"/>
                          <a:cs typeface="+mn-cs"/>
                        </a:rPr>
                        <a:t> action</a:t>
                      </a:r>
                    </a:p>
                    <a:p>
                      <a:endParaRPr lang="sv-SE" sz="1600" b="0" kern="1200" baseline="0" dirty="0">
                        <a:solidFill>
                          <a:schemeClr val="dk1"/>
                        </a:solidFill>
                        <a:latin typeface="+mn-lt"/>
                        <a:ea typeface="+mn-ea"/>
                        <a:cs typeface="+mn-cs"/>
                      </a:endParaRPr>
                    </a:p>
                  </a:txBody>
                  <a:tcPr marL="91448" marR="91448" marT="45699" marB="45699">
                    <a:solidFill>
                      <a:schemeClr val="accent5">
                        <a:lumMod val="40000"/>
                        <a:lumOff val="60000"/>
                      </a:schemeClr>
                    </a:solidFill>
                  </a:tcPr>
                </a:tc>
              </a:tr>
              <a:tr h="91412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altLang="ja-JP" sz="2000" dirty="0" smtClean="0"/>
                        <a:t>Environment </a:t>
                      </a:r>
                      <a:r>
                        <a:rPr lang="en-GB" altLang="ja-JP" sz="2000" i="1" dirty="0" smtClean="0">
                          <a:solidFill>
                            <a:srgbClr val="015C85"/>
                          </a:solidFill>
                        </a:rPr>
                        <a:t> Environmental  Code 1998</a:t>
                      </a:r>
                    </a:p>
                    <a:p>
                      <a:pPr marL="0" marR="0" indent="0" algn="l" defTabSz="457200" rtl="0" eaLnBrk="1" fontAlgn="auto" latinLnBrk="0" hangingPunct="1">
                        <a:lnSpc>
                          <a:spcPct val="100000"/>
                        </a:lnSpc>
                        <a:spcBef>
                          <a:spcPts val="0"/>
                        </a:spcBef>
                        <a:spcAft>
                          <a:spcPts val="0"/>
                        </a:spcAft>
                        <a:buClrTx/>
                        <a:buSzTx/>
                        <a:buFontTx/>
                        <a:buNone/>
                        <a:tabLst/>
                        <a:defRPr/>
                      </a:pPr>
                      <a:endParaRPr lang="sv-SE" sz="2000" dirty="0"/>
                    </a:p>
                  </a:txBody>
                  <a:tcPr marL="91448" marR="91448" marT="45699" marB="45699"/>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600" dirty="0" err="1" smtClean="0"/>
                        <a:t>Environmental</a:t>
                      </a:r>
                      <a:r>
                        <a:rPr lang="sv-SE" sz="1600" dirty="0" smtClean="0"/>
                        <a:t> </a:t>
                      </a:r>
                      <a:r>
                        <a:rPr lang="sv-SE" sz="1600" dirty="0" err="1" smtClean="0"/>
                        <a:t>impact</a:t>
                      </a:r>
                      <a:r>
                        <a:rPr lang="sv-SE" sz="1600" baseline="0" dirty="0" smtClean="0"/>
                        <a:t> </a:t>
                      </a:r>
                      <a:r>
                        <a:rPr lang="sv-SE" sz="1600" baseline="0" dirty="0" err="1" smtClean="0"/>
                        <a:t>assessment</a:t>
                      </a:r>
                      <a:r>
                        <a:rPr lang="sv-SE" sz="1600" baseline="0" dirty="0" smtClean="0"/>
                        <a:t> </a:t>
                      </a:r>
                      <a:endParaRPr lang="sv-SE" sz="1600" dirty="0" smtClean="0"/>
                    </a:p>
                    <a:p>
                      <a:endParaRPr lang="sv-SE" sz="1600" dirty="0"/>
                    </a:p>
                  </a:txBody>
                  <a:tcPr marL="91448" marR="91448" marT="45699" marB="45699"/>
                </a:tc>
              </a:tr>
              <a:tr h="100581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altLang="ja-JP" sz="2000" dirty="0" smtClean="0"/>
                        <a:t>Land use planning  </a:t>
                      </a:r>
                      <a:r>
                        <a:rPr lang="en-GB" altLang="ja-JP" sz="2000" i="1" dirty="0" err="1" smtClean="0">
                          <a:solidFill>
                            <a:srgbClr val="015C85"/>
                          </a:solidFill>
                        </a:rPr>
                        <a:t>Planning</a:t>
                      </a:r>
                      <a:r>
                        <a:rPr lang="en-GB" altLang="ja-JP" sz="2000" i="1" dirty="0" smtClean="0">
                          <a:solidFill>
                            <a:srgbClr val="015C85"/>
                          </a:solidFill>
                        </a:rPr>
                        <a:t> and Building Act 2010</a:t>
                      </a:r>
                      <a:endParaRPr lang="sv-SE" sz="20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sv-SE" sz="2000" dirty="0"/>
                    </a:p>
                  </a:txBody>
                  <a:tcPr marL="91448" marR="91448" marT="45699" marB="45699"/>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600" dirty="0" smtClean="0"/>
                        <a:t>Building </a:t>
                      </a:r>
                      <a:r>
                        <a:rPr lang="sv-SE" sz="1600" dirty="0" err="1" smtClean="0"/>
                        <a:t>codes</a:t>
                      </a:r>
                      <a:r>
                        <a:rPr lang="sv-SE" sz="1600" baseline="0" dirty="0" smtClean="0"/>
                        <a:t> and </a:t>
                      </a:r>
                      <a:r>
                        <a:rPr lang="sv-SE" sz="1600" baseline="0" dirty="0" err="1" smtClean="0"/>
                        <a:t>consideration</a:t>
                      </a:r>
                      <a:r>
                        <a:rPr lang="sv-SE" sz="1600" baseline="0" dirty="0" smtClean="0"/>
                        <a:t> </a:t>
                      </a:r>
                      <a:r>
                        <a:rPr lang="sv-SE" sz="1600" baseline="0" dirty="0" err="1" smtClean="0"/>
                        <a:t>of</a:t>
                      </a:r>
                      <a:r>
                        <a:rPr lang="sv-SE" sz="1600" baseline="0" dirty="0" smtClean="0"/>
                        <a:t>  </a:t>
                      </a:r>
                      <a:r>
                        <a:rPr lang="sv-SE" sz="1600" baseline="0" dirty="0" err="1" smtClean="0"/>
                        <a:t>flood</a:t>
                      </a:r>
                      <a:r>
                        <a:rPr lang="sv-SE" sz="1600" baseline="0" dirty="0" smtClean="0"/>
                        <a:t> risk and erosion risk </a:t>
                      </a:r>
                      <a:endParaRPr lang="sv-SE" sz="1600" dirty="0" smtClean="0"/>
                    </a:p>
                    <a:p>
                      <a:endParaRPr lang="sv-SE" sz="1600" dirty="0"/>
                    </a:p>
                  </a:txBody>
                  <a:tcPr marL="91448" marR="91448" marT="45699" marB="45699"/>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755650" y="1652588"/>
            <a:ext cx="7759700" cy="650875"/>
          </a:xfrm>
        </p:spPr>
        <p:txBody>
          <a:bodyPr/>
          <a:lstStyle/>
          <a:p>
            <a:r>
              <a:rPr lang="sv-SE" altLang="sv-SE" sz="2400" smtClean="0">
                <a:ea typeface="ＭＳ Ｐゴシック" panose="020B0600070205080204" pitchFamily="34" charset="-128"/>
              </a:rPr>
              <a:t>Government Appropriations</a:t>
            </a:r>
          </a:p>
        </p:txBody>
      </p:sp>
      <p:sp>
        <p:nvSpPr>
          <p:cNvPr id="6147" name="Rectangle 3"/>
          <p:cNvSpPr>
            <a:spLocks noGrp="1" noChangeArrowheads="1"/>
          </p:cNvSpPr>
          <p:nvPr>
            <p:ph type="body" idx="4294967295"/>
          </p:nvPr>
        </p:nvSpPr>
        <p:spPr>
          <a:xfrm>
            <a:off x="755650" y="2565400"/>
            <a:ext cx="7773988" cy="3538538"/>
          </a:xfrm>
        </p:spPr>
        <p:txBody>
          <a:bodyPr/>
          <a:lstStyle/>
          <a:p>
            <a:pPr marL="0" indent="0">
              <a:buFontTx/>
              <a:buNone/>
              <a:defRPr/>
            </a:pPr>
            <a:r>
              <a:rPr lang="en-GB" altLang="sv-SE" sz="1800" b="1" kern="1200" dirty="0">
                <a:solidFill>
                  <a:schemeClr val="dk1"/>
                </a:solidFill>
                <a:ea typeface="+mn-ea"/>
                <a:cs typeface="+mn-cs"/>
              </a:rPr>
              <a:t>Climate Change </a:t>
            </a:r>
            <a:r>
              <a:rPr lang="en-GB" altLang="sv-SE" dirty="0" smtClean="0">
                <a:ea typeface="ＭＳ Ｐゴシック" pitchFamily="34" charset="-128"/>
              </a:rPr>
              <a:t>(</a:t>
            </a:r>
            <a:r>
              <a:rPr lang="en-GB" altLang="sv-SE" sz="1800" i="1" dirty="0" smtClean="0">
                <a:ea typeface="ＭＳ Ｐゴシック" pitchFamily="34" charset="-128"/>
              </a:rPr>
              <a:t>Proposition 1:10 Climate Change Adaptation 2014)  Gov. Dept. of Environment</a:t>
            </a:r>
          </a:p>
          <a:p>
            <a:pPr lvl="1">
              <a:defRPr/>
            </a:pPr>
            <a:r>
              <a:rPr lang="en-GB" altLang="sv-SE" sz="1800" i="1" u="sng" dirty="0" smtClean="0">
                <a:ea typeface="ＭＳ Ｐゴシック" pitchFamily="34" charset="-128"/>
              </a:rPr>
              <a:t>MSB,  Dept. of Justice </a:t>
            </a:r>
            <a:r>
              <a:rPr lang="en-GB" altLang="sv-SE" sz="1800" i="1" dirty="0" smtClean="0">
                <a:ea typeface="ＭＳ Ｐゴシック" pitchFamily="34" charset="-128"/>
              </a:rPr>
              <a:t>: Funds can be used for  risk maps, consequence analyses, risk management plans</a:t>
            </a:r>
          </a:p>
          <a:p>
            <a:pPr lvl="1">
              <a:defRPr/>
            </a:pPr>
            <a:r>
              <a:rPr lang="en-GB" altLang="sv-SE" sz="1800" i="1" u="sng" dirty="0" smtClean="0">
                <a:ea typeface="ＭＳ Ｐゴシック" pitchFamily="34" charset="-128"/>
              </a:rPr>
              <a:t>Swedish Geotechnical Institute</a:t>
            </a:r>
            <a:r>
              <a:rPr lang="en-GB" altLang="sv-SE" sz="1800" i="1" dirty="0" smtClean="0">
                <a:ea typeface="ＭＳ Ｐゴシック" pitchFamily="34" charset="-128"/>
              </a:rPr>
              <a:t>: Landslide, slope failure, erosion risk maps</a:t>
            </a:r>
          </a:p>
          <a:p>
            <a:pPr lvl="1">
              <a:defRPr/>
            </a:pPr>
            <a:r>
              <a:rPr lang="en-GB" altLang="sv-SE" sz="1800" i="1" u="sng" dirty="0" smtClean="0">
                <a:ea typeface="ＭＳ Ｐゴシック" pitchFamily="34" charset="-128"/>
              </a:rPr>
              <a:t>Swedish Land Survey Office</a:t>
            </a:r>
            <a:r>
              <a:rPr lang="en-GB" altLang="sv-SE" sz="1800" i="1" dirty="0" smtClean="0">
                <a:ea typeface="ＭＳ Ｐゴシック" pitchFamily="34" charset="-128"/>
              </a:rPr>
              <a:t>:  elevation data and digital maps</a:t>
            </a:r>
          </a:p>
          <a:p>
            <a:pPr lvl="1">
              <a:defRPr/>
            </a:pPr>
            <a:r>
              <a:rPr lang="en-GB" altLang="sv-SE" sz="1800" i="1" u="sng" dirty="0" smtClean="0">
                <a:ea typeface="ＭＳ Ｐゴシック" pitchFamily="34" charset="-128"/>
              </a:rPr>
              <a:t>Swedish Meteorological and Hydrological Institute</a:t>
            </a:r>
            <a:r>
              <a:rPr lang="en-GB" altLang="sv-SE" sz="1800" i="1" dirty="0" smtClean="0">
                <a:ea typeface="ＭＳ Ｐゴシック" pitchFamily="34" charset="-128"/>
              </a:rPr>
              <a:t>: Knowledge enhancement </a:t>
            </a:r>
          </a:p>
          <a:p>
            <a:pPr lvl="1">
              <a:defRPr/>
            </a:pPr>
            <a:r>
              <a:rPr lang="en-GB" altLang="sv-SE" sz="1800" i="1" u="sng" dirty="0" smtClean="0">
                <a:ea typeface="ＭＳ Ｐゴシック" pitchFamily="34" charset="-128"/>
              </a:rPr>
              <a:t>County</a:t>
            </a:r>
            <a:r>
              <a:rPr lang="en-GB" altLang="sv-SE" sz="1800" i="1" dirty="0" smtClean="0">
                <a:ea typeface="ＭＳ Ｐゴシック" pitchFamily="34" charset="-128"/>
              </a:rPr>
              <a:t>: coordination with local authorities</a:t>
            </a:r>
            <a:endParaRPr lang="sv-SE" altLang="sv-SE" dirty="0" smtClean="0">
              <a:ea typeface="ＭＳ Ｐゴシック" pitchFamily="34" charset="-128"/>
            </a:endParaRPr>
          </a:p>
        </p:txBody>
      </p:sp>
      <p:grpSp>
        <p:nvGrpSpPr>
          <p:cNvPr id="17412" name="Grupp 5"/>
          <p:cNvGrpSpPr>
            <a:grpSpLocks/>
          </p:cNvGrpSpPr>
          <p:nvPr/>
        </p:nvGrpSpPr>
        <p:grpSpPr bwMode="auto">
          <a:xfrm>
            <a:off x="395288" y="106363"/>
            <a:ext cx="2089150" cy="946150"/>
            <a:chOff x="395536" y="107096"/>
            <a:chExt cx="2088232" cy="945640"/>
          </a:xfrm>
        </p:grpSpPr>
        <p:sp>
          <p:nvSpPr>
            <p:cNvPr id="7" name="Rektangel 6"/>
            <p:cNvSpPr/>
            <p:nvPr/>
          </p:nvSpPr>
          <p:spPr>
            <a:xfrm>
              <a:off x="395536" y="188014"/>
              <a:ext cx="2088232" cy="8647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17415" name="Bildobjekt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982" y="107096"/>
              <a:ext cx="1944216" cy="94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413" name="Bildobjekt 11"/>
          <p:cNvPicPr>
            <a:picLocks noChangeAspect="1" noChangeArrowheads="1"/>
          </p:cNvPicPr>
          <p:nvPr/>
        </p:nvPicPr>
        <p:blipFill>
          <a:blip r:embed="rId4">
            <a:extLst>
              <a:ext uri="{28A0092B-C50C-407E-A947-70E740481C1C}">
                <a14:useLocalDpi xmlns:a14="http://schemas.microsoft.com/office/drawing/2010/main" val="0"/>
              </a:ext>
            </a:extLst>
          </a:blip>
          <a:srcRect t="8611" b="10136"/>
          <a:stretch>
            <a:fillRect/>
          </a:stretch>
        </p:blipFill>
        <p:spPr bwMode="auto">
          <a:xfrm>
            <a:off x="5867400" y="0"/>
            <a:ext cx="331311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p:txBody>
          <a:bodyPr/>
          <a:lstStyle/>
          <a:p>
            <a:r>
              <a:rPr lang="en-GB" altLang="sv-SE" sz="2400" smtClean="0">
                <a:ea typeface="ＭＳ Ｐゴシック" panose="020B0600070205080204" pitchFamily="34" charset="-128"/>
              </a:rPr>
              <a:t>Fundamental principles for emergency preparedness</a:t>
            </a:r>
            <a:endParaRPr lang="sv-SE" altLang="sv-SE" sz="2400" smtClean="0">
              <a:ea typeface="ＭＳ Ｐゴシック" panose="020B0600070205080204" pitchFamily="34" charset="-128"/>
            </a:endParaRPr>
          </a:p>
        </p:txBody>
      </p:sp>
      <p:sp>
        <p:nvSpPr>
          <p:cNvPr id="6147" name="Rectangle 3"/>
          <p:cNvSpPr>
            <a:spLocks noGrp="1" noChangeArrowheads="1"/>
          </p:cNvSpPr>
          <p:nvPr>
            <p:ph type="body" idx="4294967295"/>
          </p:nvPr>
        </p:nvSpPr>
        <p:spPr>
          <a:xfrm>
            <a:off x="1042988" y="2997200"/>
            <a:ext cx="7773987" cy="3538538"/>
          </a:xfrm>
        </p:spPr>
        <p:txBody>
          <a:bodyPr/>
          <a:lstStyle/>
          <a:p>
            <a:pPr>
              <a:defRPr/>
            </a:pPr>
            <a:r>
              <a:rPr lang="en-GB" altLang="sv-SE" dirty="0" smtClean="0">
                <a:ea typeface="ＭＳ Ｐゴシック" pitchFamily="34" charset="-128"/>
              </a:rPr>
              <a:t>Responsibility</a:t>
            </a:r>
          </a:p>
          <a:p>
            <a:pPr>
              <a:defRPr/>
            </a:pPr>
            <a:r>
              <a:rPr lang="en-GB" altLang="sv-SE" dirty="0" smtClean="0">
                <a:ea typeface="ＭＳ Ｐゴシック" pitchFamily="34" charset="-128"/>
              </a:rPr>
              <a:t>Equality / Conformity</a:t>
            </a:r>
          </a:p>
          <a:p>
            <a:pPr>
              <a:defRPr/>
            </a:pPr>
            <a:r>
              <a:rPr lang="en-GB" altLang="sv-SE" dirty="0" smtClean="0">
                <a:ea typeface="ＭＳ Ｐゴシック" pitchFamily="34" charset="-128"/>
              </a:rPr>
              <a:t>Proximity</a:t>
            </a:r>
          </a:p>
          <a:p>
            <a:pPr>
              <a:defRPr/>
            </a:pPr>
            <a:endParaRPr lang="en-GB" altLang="sv-SE" dirty="0">
              <a:ea typeface="ＭＳ Ｐゴシック" pitchFamily="34" charset="-128"/>
            </a:endParaRPr>
          </a:p>
          <a:p>
            <a:pPr marL="0" indent="0">
              <a:buFontTx/>
              <a:buNone/>
              <a:defRPr/>
            </a:pPr>
            <a:r>
              <a:rPr lang="en-GB" altLang="sv-SE" sz="1800" i="1" dirty="0" smtClean="0">
                <a:ea typeface="ＭＳ Ｐゴシック" pitchFamily="34" charset="-128"/>
              </a:rPr>
              <a:t>Specified in the Emergency </a:t>
            </a:r>
            <a:r>
              <a:rPr lang="en-GB" altLang="ja-JP" sz="1800" i="1" dirty="0" smtClean="0"/>
              <a:t>Management</a:t>
            </a:r>
          </a:p>
          <a:p>
            <a:pPr marL="0" indent="0">
              <a:buFontTx/>
              <a:buNone/>
              <a:defRPr/>
            </a:pPr>
            <a:r>
              <a:rPr lang="en-GB" altLang="ja-JP" sz="1800" i="1" dirty="0" smtClean="0"/>
              <a:t> and Heightened Alert Ordinance 2006:</a:t>
            </a:r>
            <a:r>
              <a:rPr lang="en-GB" altLang="ja-JP" sz="1800" i="1" kern="1200" dirty="0"/>
              <a:t>942</a:t>
            </a:r>
            <a:endParaRPr lang="sv-SE" sz="1800" i="1" kern="1200" dirty="0"/>
          </a:p>
          <a:p>
            <a:pPr marL="0" indent="0">
              <a:buFontTx/>
              <a:buNone/>
              <a:defRPr/>
            </a:pPr>
            <a:endParaRPr lang="sv-SE" altLang="sv-SE" sz="1800" dirty="0" smtClean="0">
              <a:ea typeface="ＭＳ Ｐゴシック" pitchFamily="34" charset="-128"/>
            </a:endParaRPr>
          </a:p>
          <a:p>
            <a:pPr>
              <a:defRPr/>
            </a:pPr>
            <a:endParaRPr lang="sv-SE" altLang="sv-SE" dirty="0" smtClean="0">
              <a:ea typeface="ＭＳ Ｐゴシック" pitchFamily="34" charset="-128"/>
            </a:endParaRPr>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2420938"/>
            <a:ext cx="3097212"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18437" name="Grupp 5"/>
          <p:cNvGrpSpPr>
            <a:grpSpLocks/>
          </p:cNvGrpSpPr>
          <p:nvPr/>
        </p:nvGrpSpPr>
        <p:grpSpPr bwMode="auto">
          <a:xfrm>
            <a:off x="395288" y="106363"/>
            <a:ext cx="2089150" cy="946150"/>
            <a:chOff x="395536" y="107096"/>
            <a:chExt cx="2088232" cy="945640"/>
          </a:xfrm>
        </p:grpSpPr>
        <p:sp>
          <p:nvSpPr>
            <p:cNvPr id="7" name="Rektangel 6"/>
            <p:cNvSpPr/>
            <p:nvPr/>
          </p:nvSpPr>
          <p:spPr>
            <a:xfrm>
              <a:off x="395536" y="188014"/>
              <a:ext cx="2088232" cy="8647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18439" name="Bildobjekt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0982" y="107096"/>
              <a:ext cx="1944216" cy="94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
          <p:cNvSpPr>
            <a:spLocks noGrp="1" noChangeArrowheads="1"/>
          </p:cNvSpPr>
          <p:nvPr>
            <p:ph type="body" idx="1"/>
          </p:nvPr>
        </p:nvSpPr>
        <p:spPr>
          <a:xfrm>
            <a:off x="727075" y="2001838"/>
            <a:ext cx="7712075" cy="4824412"/>
          </a:xfrm>
        </p:spPr>
        <p:txBody>
          <a:bodyPr/>
          <a:lstStyle/>
          <a:p>
            <a:pPr marL="0" indent="0" algn="ctr">
              <a:buFontTx/>
              <a:buNone/>
            </a:pPr>
            <a:endParaRPr lang="sv-SE" altLang="sv-SE" sz="2400" smtClean="0">
              <a:ea typeface="ＭＳ Ｐゴシック" panose="020B0600070205080204" pitchFamily="34" charset="-128"/>
            </a:endParaRPr>
          </a:p>
          <a:p>
            <a:pPr marL="0" indent="0">
              <a:buFontTx/>
              <a:buNone/>
            </a:pPr>
            <a:r>
              <a:rPr lang="sv-SE" altLang="sv-SE" sz="2400" smtClean="0">
                <a:ea typeface="ＭＳ Ｐゴシック" panose="020B0600070205080204" pitchFamily="34" charset="-128"/>
              </a:rPr>
              <a:t>An incident or emergency always happens in some municipality. </a:t>
            </a:r>
            <a:endParaRPr lang="sv-SE" altLang="sv-SE" sz="1800" smtClean="0">
              <a:ea typeface="ＭＳ Ｐゴシック" panose="020B0600070205080204" pitchFamily="34" charset="-128"/>
            </a:endParaRPr>
          </a:p>
        </p:txBody>
      </p:sp>
      <p:sp>
        <p:nvSpPr>
          <p:cNvPr id="4" name="Rectangle 9"/>
          <p:cNvSpPr txBox="1">
            <a:spLocks noChangeArrowheads="1"/>
          </p:cNvSpPr>
          <p:nvPr/>
        </p:nvSpPr>
        <p:spPr bwMode="auto">
          <a:xfrm>
            <a:off x="611188" y="1484313"/>
            <a:ext cx="8229600" cy="719137"/>
          </a:xfrm>
          <a:prstGeom prst="rect">
            <a:avLst/>
          </a:prstGeom>
          <a:noFill/>
          <a:ln>
            <a:noFill/>
          </a:ln>
          <a:extLst/>
        </p:spPr>
        <p:txBody>
          <a:bodyPr anchor="ctr"/>
          <a:lstStyle>
            <a:lvl1pPr algn="l" rtl="0" eaLnBrk="0" fontAlgn="base" hangingPunct="0">
              <a:spcBef>
                <a:spcPct val="0"/>
              </a:spcBef>
              <a:spcAft>
                <a:spcPct val="0"/>
              </a:spcAft>
              <a:defRPr sz="28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tx2"/>
                </a:solidFill>
                <a:latin typeface="Verdana" charset="0"/>
                <a:ea typeface="ＭＳ Ｐゴシック" charset="-128"/>
                <a:cs typeface="ＭＳ Ｐゴシック" charset="-128"/>
              </a:defRPr>
            </a:lvl2pPr>
            <a:lvl3pPr algn="l" rtl="0" eaLnBrk="0" fontAlgn="base" hangingPunct="0">
              <a:spcBef>
                <a:spcPct val="0"/>
              </a:spcBef>
              <a:spcAft>
                <a:spcPct val="0"/>
              </a:spcAft>
              <a:defRPr sz="2800" b="1">
                <a:solidFill>
                  <a:schemeClr val="tx2"/>
                </a:solidFill>
                <a:latin typeface="Verdana" charset="0"/>
                <a:ea typeface="ＭＳ Ｐゴシック" charset="-128"/>
                <a:cs typeface="ＭＳ Ｐゴシック" charset="-128"/>
              </a:defRPr>
            </a:lvl3pPr>
            <a:lvl4pPr algn="l" rtl="0" eaLnBrk="0" fontAlgn="base" hangingPunct="0">
              <a:spcBef>
                <a:spcPct val="0"/>
              </a:spcBef>
              <a:spcAft>
                <a:spcPct val="0"/>
              </a:spcAft>
              <a:defRPr sz="2800" b="1">
                <a:solidFill>
                  <a:schemeClr val="tx2"/>
                </a:solidFill>
                <a:latin typeface="Verdana" charset="0"/>
                <a:ea typeface="ＭＳ Ｐゴシック" charset="-128"/>
                <a:cs typeface="ＭＳ Ｐゴシック" charset="-128"/>
              </a:defRPr>
            </a:lvl4pPr>
            <a:lvl5pPr algn="l" rtl="0" eaLnBrk="0" fontAlgn="base" hangingPunct="0">
              <a:spcBef>
                <a:spcPct val="0"/>
              </a:spcBef>
              <a:spcAft>
                <a:spcPct val="0"/>
              </a:spcAft>
              <a:defRPr sz="2800" b="1">
                <a:solidFill>
                  <a:schemeClr val="tx2"/>
                </a:solidFill>
                <a:latin typeface="Verdana" charset="0"/>
                <a:ea typeface="ＭＳ Ｐゴシック" charset="-128"/>
                <a:cs typeface="ＭＳ Ｐゴシック" charset="-128"/>
              </a:defRPr>
            </a:lvl5pPr>
            <a:lvl6pPr marL="457200" algn="l" rtl="0" fontAlgn="base">
              <a:spcBef>
                <a:spcPct val="0"/>
              </a:spcBef>
              <a:spcAft>
                <a:spcPct val="0"/>
              </a:spcAft>
              <a:defRPr sz="2800" b="1">
                <a:solidFill>
                  <a:schemeClr val="tx2"/>
                </a:solidFill>
                <a:latin typeface="Verdana" charset="0"/>
              </a:defRPr>
            </a:lvl6pPr>
            <a:lvl7pPr marL="914400" algn="l" rtl="0" fontAlgn="base">
              <a:spcBef>
                <a:spcPct val="0"/>
              </a:spcBef>
              <a:spcAft>
                <a:spcPct val="0"/>
              </a:spcAft>
              <a:defRPr sz="2800" b="1">
                <a:solidFill>
                  <a:schemeClr val="tx2"/>
                </a:solidFill>
                <a:latin typeface="Verdana" charset="0"/>
              </a:defRPr>
            </a:lvl7pPr>
            <a:lvl8pPr marL="1371600" algn="l" rtl="0" fontAlgn="base">
              <a:spcBef>
                <a:spcPct val="0"/>
              </a:spcBef>
              <a:spcAft>
                <a:spcPct val="0"/>
              </a:spcAft>
              <a:defRPr sz="2800" b="1">
                <a:solidFill>
                  <a:schemeClr val="tx2"/>
                </a:solidFill>
                <a:latin typeface="Verdana" charset="0"/>
              </a:defRPr>
            </a:lvl8pPr>
            <a:lvl9pPr marL="1828800" algn="l" rtl="0" fontAlgn="base">
              <a:spcBef>
                <a:spcPct val="0"/>
              </a:spcBef>
              <a:spcAft>
                <a:spcPct val="0"/>
              </a:spcAft>
              <a:defRPr sz="2800" b="1">
                <a:solidFill>
                  <a:schemeClr val="tx2"/>
                </a:solidFill>
                <a:latin typeface="Verdana" charset="0"/>
              </a:defRPr>
            </a:lvl9pPr>
          </a:lstStyle>
          <a:p>
            <a:pPr eaLnBrk="1" hangingPunct="1">
              <a:defRPr/>
            </a:pPr>
            <a:r>
              <a:rPr lang="sv-SE" altLang="sv-SE" sz="3000" kern="0" dirty="0" err="1" smtClean="0">
                <a:solidFill>
                  <a:srgbClr val="015C85"/>
                </a:solidFill>
                <a:ea typeface="ＭＳ Ｐゴシック" pitchFamily="34" charset="-128"/>
              </a:rPr>
              <a:t>Local</a:t>
            </a:r>
            <a:r>
              <a:rPr lang="sv-SE" altLang="sv-SE" sz="3000" kern="0" dirty="0" smtClean="0">
                <a:solidFill>
                  <a:srgbClr val="015C85"/>
                </a:solidFill>
                <a:ea typeface="ＭＳ Ｐゴシック" pitchFamily="34" charset="-128"/>
              </a:rPr>
              <a:t> </a:t>
            </a:r>
            <a:r>
              <a:rPr lang="sv-SE" altLang="sv-SE" sz="3000" kern="0" dirty="0" err="1" smtClean="0">
                <a:solidFill>
                  <a:srgbClr val="015C85"/>
                </a:solidFill>
                <a:ea typeface="ＭＳ Ｐゴシック" pitchFamily="34" charset="-128"/>
              </a:rPr>
              <a:t>Level</a:t>
            </a:r>
            <a:r>
              <a:rPr lang="sv-SE" altLang="sv-SE" sz="3000" kern="0" dirty="0">
                <a:solidFill>
                  <a:srgbClr val="015C85"/>
                </a:solidFill>
                <a:ea typeface="ＭＳ Ｐゴシック" pitchFamily="34" charset="-128"/>
              </a:rPr>
              <a:t> </a:t>
            </a:r>
            <a:r>
              <a:rPr lang="sv-SE" altLang="sv-SE" sz="3000" kern="0" dirty="0" err="1" smtClean="0">
                <a:solidFill>
                  <a:srgbClr val="015C85"/>
                </a:solidFill>
                <a:ea typeface="ＭＳ Ｐゴシック" pitchFamily="34" charset="-128"/>
              </a:rPr>
              <a:t>Crisis</a:t>
            </a:r>
            <a:r>
              <a:rPr lang="sv-SE" altLang="sv-SE" sz="3000" kern="0" dirty="0" smtClean="0">
                <a:solidFill>
                  <a:srgbClr val="015C85"/>
                </a:solidFill>
                <a:ea typeface="ＭＳ Ｐゴシック" pitchFamily="34" charset="-128"/>
              </a:rPr>
              <a:t> Management  </a:t>
            </a:r>
          </a:p>
        </p:txBody>
      </p:sp>
      <p:pic>
        <p:nvPicPr>
          <p:cNvPr id="19460" name="Picture 5"/>
          <p:cNvPicPr>
            <a:picLocks noChangeAspect="1" noChangeArrowheads="1"/>
          </p:cNvPicPr>
          <p:nvPr/>
        </p:nvPicPr>
        <p:blipFill>
          <a:blip r:embed="rId3">
            <a:extLst>
              <a:ext uri="{28A0092B-C50C-407E-A947-70E740481C1C}">
                <a14:useLocalDpi xmlns:a14="http://schemas.microsoft.com/office/drawing/2010/main" val="0"/>
              </a:ext>
            </a:extLst>
          </a:blip>
          <a:srcRect t="17952" b="15042"/>
          <a:stretch>
            <a:fillRect/>
          </a:stretch>
        </p:blipFill>
        <p:spPr bwMode="auto">
          <a:xfrm>
            <a:off x="755650" y="3502025"/>
            <a:ext cx="358457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Bild 2" descr="http://intranat.msb.local/Global/img/435x200/skogsbrand%204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4941888"/>
            <a:ext cx="265747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Bildobjekt 11"/>
          <p:cNvPicPr>
            <a:picLocks noChangeAspect="1" noChangeArrowheads="1"/>
          </p:cNvPicPr>
          <p:nvPr/>
        </p:nvPicPr>
        <p:blipFill>
          <a:blip r:embed="rId5">
            <a:extLst>
              <a:ext uri="{28A0092B-C50C-407E-A947-70E740481C1C}">
                <a14:useLocalDpi xmlns:a14="http://schemas.microsoft.com/office/drawing/2010/main" val="0"/>
              </a:ext>
            </a:extLst>
          </a:blip>
          <a:srcRect t="8611" b="10136"/>
          <a:stretch>
            <a:fillRect/>
          </a:stretch>
        </p:blipFill>
        <p:spPr bwMode="auto">
          <a:xfrm>
            <a:off x="4643438" y="2978150"/>
            <a:ext cx="33131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3" name="Grupp 5"/>
          <p:cNvGrpSpPr>
            <a:grpSpLocks/>
          </p:cNvGrpSpPr>
          <p:nvPr/>
        </p:nvGrpSpPr>
        <p:grpSpPr bwMode="auto">
          <a:xfrm>
            <a:off x="395288" y="106363"/>
            <a:ext cx="2089150" cy="946150"/>
            <a:chOff x="395536" y="107096"/>
            <a:chExt cx="2088232" cy="945640"/>
          </a:xfrm>
        </p:grpSpPr>
        <p:sp>
          <p:nvSpPr>
            <p:cNvPr id="8" name="Rektangel 7"/>
            <p:cNvSpPr/>
            <p:nvPr/>
          </p:nvSpPr>
          <p:spPr>
            <a:xfrm>
              <a:off x="395536" y="188014"/>
              <a:ext cx="2088232" cy="8647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19465" name="Bildobjekt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0982" y="107096"/>
              <a:ext cx="1944216" cy="94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611188" y="2852738"/>
            <a:ext cx="7777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algn="ctr" eaLnBrk="1" hangingPunct="1">
              <a:spcBef>
                <a:spcPct val="50000"/>
              </a:spcBef>
            </a:pPr>
            <a:endParaRPr lang="en-GB" altLang="sv-SE" sz="2000">
              <a:latin typeface="Georgia" panose="02040502050405020303" pitchFamily="18" charset="0"/>
            </a:endParaRPr>
          </a:p>
        </p:txBody>
      </p:sp>
      <p:sp>
        <p:nvSpPr>
          <p:cNvPr id="20483" name="Rectangle 5"/>
          <p:cNvSpPr>
            <a:spLocks noChangeArrowheads="1"/>
          </p:cNvSpPr>
          <p:nvPr/>
        </p:nvSpPr>
        <p:spPr bwMode="auto">
          <a:xfrm>
            <a:off x="395288" y="1298575"/>
            <a:ext cx="8516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GB" altLang="sv-SE" sz="2400" b="1">
                <a:solidFill>
                  <a:schemeClr val="accent1"/>
                </a:solidFill>
              </a:rPr>
              <a:t>Level of responsibility in case of emergencies</a:t>
            </a:r>
          </a:p>
        </p:txBody>
      </p:sp>
      <p:graphicFrame>
        <p:nvGraphicFramePr>
          <p:cNvPr id="52249" name="Group 25"/>
          <p:cNvGraphicFramePr>
            <a:graphicFrameLocks noGrp="1"/>
          </p:cNvGraphicFramePr>
          <p:nvPr/>
        </p:nvGraphicFramePr>
        <p:xfrm>
          <a:off x="323850" y="1844675"/>
          <a:ext cx="6191250" cy="4897438"/>
        </p:xfrm>
        <a:graphic>
          <a:graphicData uri="http://schemas.openxmlformats.org/drawingml/2006/table">
            <a:tbl>
              <a:tblPr/>
              <a:tblGrid>
                <a:gridCol w="1557678"/>
                <a:gridCol w="4633572"/>
              </a:tblGrid>
              <a:tr h="173768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sz="1800" b="0" i="0" u="none" strike="noStrike" cap="none" normalizeH="0" baseline="0" dirty="0" smtClean="0">
                          <a:ln>
                            <a:noFill/>
                          </a:ln>
                          <a:solidFill>
                            <a:schemeClr val="tx1"/>
                          </a:solidFill>
                          <a:effectLst/>
                          <a:latin typeface="Georgia" pitchFamily="18" charset="0"/>
                          <a:ea typeface="ＭＳ Ｐゴシック" pitchFamily="34" charset="-128"/>
                        </a:rPr>
                        <a:t>Municipal</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sv-SE" sz="1800" b="0" i="0" u="none" strike="noStrike" cap="none" normalizeH="0" baseline="0" dirty="0" smtClean="0">
                          <a:ln>
                            <a:noFill/>
                          </a:ln>
                          <a:solidFill>
                            <a:schemeClr val="tx1"/>
                          </a:solidFill>
                          <a:effectLst/>
                          <a:latin typeface="Georgia" pitchFamily="18" charset="0"/>
                          <a:ea typeface="ＭＳ Ｐゴシック" pitchFamily="34" charset="-128"/>
                        </a:rPr>
                        <a:t>290</a:t>
                      </a:r>
                    </a:p>
                  </a:txBody>
                  <a:tcPr marL="91435" marR="91435"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Georgia" pitchFamily="18" charset="0"/>
                          <a:ea typeface="ＭＳ Ｐゴシック" pitchFamily="34" charset="-128"/>
                        </a:rPr>
                        <a:t>risk inventory and analysis, prevention, preparedness &amp; response (first responders), education and training, land use planning , climate change adaptation, building permits, environmental protection, civil protection, social welfare, lessons learned</a:t>
                      </a:r>
                    </a:p>
                  </a:txBody>
                  <a:tcPr marL="91435" marR="91435"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26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sz="1800" b="0" i="0" u="none" strike="noStrike" cap="none" normalizeH="0" baseline="0" smtClean="0">
                          <a:ln>
                            <a:noFill/>
                          </a:ln>
                          <a:solidFill>
                            <a:schemeClr val="tx1"/>
                          </a:solidFill>
                          <a:effectLst/>
                          <a:latin typeface="Georgia" pitchFamily="18" charset="0"/>
                          <a:ea typeface="ＭＳ Ｐゴシック" pitchFamily="34" charset="-128"/>
                        </a:rPr>
                        <a:t>County</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sv-SE" sz="1800" b="0" i="0" u="none" strike="noStrike" cap="none" normalizeH="0" baseline="0" smtClean="0">
                          <a:ln>
                            <a:noFill/>
                          </a:ln>
                          <a:solidFill>
                            <a:schemeClr val="tx1"/>
                          </a:solidFill>
                          <a:effectLst/>
                          <a:latin typeface="Georgia" pitchFamily="18" charset="0"/>
                          <a:ea typeface="ＭＳ Ｐゴシック" pitchFamily="34" charset="-128"/>
                        </a:rPr>
                        <a:t>21</a:t>
                      </a:r>
                    </a:p>
                  </a:txBody>
                  <a:tcPr marL="91435" marR="91435"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Georgia" pitchFamily="18" charset="0"/>
                          <a:ea typeface="ＭＳ Ｐゴシック" pitchFamily="34" charset="-128"/>
                        </a:rPr>
                        <a:t>Support and supervision of local level and can ”take over” responsibility for response</a:t>
                      </a:r>
                    </a:p>
                  </a:txBody>
                  <a:tcPr marL="91435" marR="91435"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902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sz="1800" b="0" i="0" u="none" strike="noStrike" cap="none" normalizeH="0" baseline="0" smtClean="0">
                          <a:ln>
                            <a:noFill/>
                          </a:ln>
                          <a:solidFill>
                            <a:schemeClr val="tx1"/>
                          </a:solidFill>
                          <a:effectLst/>
                          <a:latin typeface="Georgia" pitchFamily="18" charset="0"/>
                          <a:ea typeface="ＭＳ Ｐゴシック" pitchFamily="34" charset="-128"/>
                        </a:rPr>
                        <a:t>National</a:t>
                      </a:r>
                    </a:p>
                  </a:txBody>
                  <a:tcPr marL="91435" marR="91435"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Georgia" pitchFamily="18" charset="0"/>
                          <a:ea typeface="ＭＳ Ｐゴシック" pitchFamily="34" charset="-128"/>
                        </a:rPr>
                        <a:t>Support with training, exercises, materiel support from national level (flood barriers, forest fires modules). Finance research and development of methods and technology</a:t>
                      </a:r>
                    </a:p>
                  </a:txBody>
                  <a:tcPr marL="91435" marR="91435"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5445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sv-SE" sz="1800" b="0" i="0" u="none" strike="noStrike" cap="none" normalizeH="0" baseline="0" smtClean="0">
                          <a:ln>
                            <a:noFill/>
                          </a:ln>
                          <a:solidFill>
                            <a:schemeClr val="tx1"/>
                          </a:solidFill>
                          <a:effectLst/>
                          <a:latin typeface="Georgia" pitchFamily="18" charset="0"/>
                          <a:ea typeface="ＭＳ Ｐゴシック" pitchFamily="34" charset="-128"/>
                        </a:rPr>
                        <a:t>European/</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sv-SE" sz="1800" b="0" i="0" u="none" strike="noStrike" cap="none" normalizeH="0" baseline="0" smtClean="0">
                          <a:ln>
                            <a:noFill/>
                          </a:ln>
                          <a:solidFill>
                            <a:schemeClr val="tx1"/>
                          </a:solidFill>
                          <a:effectLst/>
                          <a:latin typeface="Georgia" pitchFamily="18" charset="0"/>
                          <a:ea typeface="ＭＳ Ｐゴシック" pitchFamily="34" charset="-128"/>
                        </a:rPr>
                        <a:t>International</a:t>
                      </a:r>
                    </a:p>
                  </a:txBody>
                  <a:tcPr marL="91435" marR="91435"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smtClean="0">
                          <a:ln>
                            <a:noFill/>
                          </a:ln>
                          <a:solidFill>
                            <a:schemeClr val="tx1"/>
                          </a:solidFill>
                          <a:effectLst/>
                          <a:latin typeface="Georgia" pitchFamily="18" charset="0"/>
                          <a:ea typeface="ＭＳ Ｐゴシック" pitchFamily="34" charset="-128"/>
                        </a:rPr>
                        <a:t>Resources from neighbouring countries and other EU countries - MIC and NATO/EARDRCC</a:t>
                      </a:r>
                    </a:p>
                  </a:txBody>
                  <a:tcPr marL="91435" marR="91435"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20501" name="Picture 23" descr="Bild från branden i Bodträskfors taget från en helikop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863" y="1989138"/>
            <a:ext cx="2484437"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02" name="Grupp 5"/>
          <p:cNvGrpSpPr>
            <a:grpSpLocks/>
          </p:cNvGrpSpPr>
          <p:nvPr/>
        </p:nvGrpSpPr>
        <p:grpSpPr bwMode="auto">
          <a:xfrm>
            <a:off x="395288" y="106363"/>
            <a:ext cx="2089150" cy="946150"/>
            <a:chOff x="395536" y="107096"/>
            <a:chExt cx="2088232" cy="945640"/>
          </a:xfrm>
        </p:grpSpPr>
        <p:sp>
          <p:nvSpPr>
            <p:cNvPr id="7" name="Rektangel 6"/>
            <p:cNvSpPr/>
            <p:nvPr/>
          </p:nvSpPr>
          <p:spPr>
            <a:xfrm>
              <a:off x="395536" y="188014"/>
              <a:ext cx="2088232" cy="8647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20504" name="Bildobjekt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0982" y="107096"/>
              <a:ext cx="1944216" cy="94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ubrik 1"/>
          <p:cNvSpPr>
            <a:spLocks noGrp="1"/>
          </p:cNvSpPr>
          <p:nvPr>
            <p:ph type="title"/>
          </p:nvPr>
        </p:nvSpPr>
        <p:spPr>
          <a:xfrm>
            <a:off x="569913" y="458788"/>
            <a:ext cx="8229600" cy="1143000"/>
          </a:xfrm>
        </p:spPr>
        <p:txBody>
          <a:bodyPr anchor="t"/>
          <a:lstStyle/>
          <a:p>
            <a:r>
              <a:rPr lang="sv-SE" altLang="sv-SE" smtClean="0">
                <a:solidFill>
                  <a:srgbClr val="006AA7"/>
                </a:solidFill>
                <a:ea typeface="ＭＳ Ｐゴシック" panose="020B0600070205080204" pitchFamily="34" charset="-128"/>
              </a:rPr>
              <a:t/>
            </a:r>
            <a:br>
              <a:rPr lang="sv-SE" altLang="sv-SE" smtClean="0">
                <a:solidFill>
                  <a:srgbClr val="006AA7"/>
                </a:solidFill>
                <a:ea typeface="ＭＳ Ｐゴシック" panose="020B0600070205080204" pitchFamily="34" charset="-128"/>
              </a:rPr>
            </a:br>
            <a:endParaRPr lang="sv-SE" altLang="sv-SE" smtClean="0">
              <a:solidFill>
                <a:srgbClr val="006AA7"/>
              </a:solidFill>
              <a:ea typeface="ＭＳ Ｐゴシック" panose="020B0600070205080204" pitchFamily="34" charset="-128"/>
            </a:endParaRPr>
          </a:p>
        </p:txBody>
      </p:sp>
      <p:cxnSp>
        <p:nvCxnSpPr>
          <p:cNvPr id="21507" name="Rak 6"/>
          <p:cNvCxnSpPr>
            <a:cxnSpLocks noChangeShapeType="1"/>
          </p:cNvCxnSpPr>
          <p:nvPr/>
        </p:nvCxnSpPr>
        <p:spPr bwMode="auto">
          <a:xfrm>
            <a:off x="684213" y="1628775"/>
            <a:ext cx="8034337" cy="0"/>
          </a:xfrm>
          <a:prstGeom prst="line">
            <a:avLst/>
          </a:prstGeom>
          <a:noFill/>
          <a:ln w="38100">
            <a:solidFill>
              <a:srgbClr val="FECC00"/>
            </a:solidFill>
            <a:round/>
            <a:headEnd/>
            <a:tailEnd/>
          </a:ln>
          <a:extLst>
            <a:ext uri="{909E8E84-426E-40DD-AFC4-6F175D3DCCD1}">
              <a14:hiddenFill xmlns:a14="http://schemas.microsoft.com/office/drawing/2010/main">
                <a:noFill/>
              </a14:hiddenFill>
            </a:ext>
          </a:extLst>
        </p:spPr>
      </p:cxnSp>
      <p:sp>
        <p:nvSpPr>
          <p:cNvPr id="6" name="Rubrik 1"/>
          <p:cNvSpPr txBox="1">
            <a:spLocks/>
          </p:cNvSpPr>
          <p:nvPr/>
        </p:nvSpPr>
        <p:spPr bwMode="auto">
          <a:xfrm>
            <a:off x="684213" y="1125538"/>
            <a:ext cx="8229600" cy="1143000"/>
          </a:xfrm>
          <a:prstGeom prst="rect">
            <a:avLst/>
          </a:prstGeom>
          <a:noFill/>
          <a:extLst/>
        </p:spPr>
        <p:txBody>
          <a:bodyPr/>
          <a:lstStyle>
            <a:lvl1pPr algn="l" rtl="0" eaLnBrk="0" fontAlgn="base" hangingPunct="0">
              <a:spcBef>
                <a:spcPct val="0"/>
              </a:spcBef>
              <a:spcAft>
                <a:spcPct val="0"/>
              </a:spcAft>
              <a:defRPr sz="2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2000">
                <a:solidFill>
                  <a:schemeClr val="tx2"/>
                </a:solidFill>
                <a:latin typeface="Calibri" charset="0"/>
                <a:ea typeface="ＭＳ Ｐゴシック" charset="0"/>
                <a:cs typeface="ＭＳ Ｐゴシック" charset="0"/>
              </a:defRPr>
            </a:lvl2pPr>
            <a:lvl3pPr algn="l" rtl="0" eaLnBrk="0" fontAlgn="base" hangingPunct="0">
              <a:spcBef>
                <a:spcPct val="0"/>
              </a:spcBef>
              <a:spcAft>
                <a:spcPct val="0"/>
              </a:spcAft>
              <a:defRPr sz="2000">
                <a:solidFill>
                  <a:schemeClr val="tx2"/>
                </a:solidFill>
                <a:latin typeface="Calibri" charset="0"/>
                <a:ea typeface="ＭＳ Ｐゴシック" charset="0"/>
                <a:cs typeface="ＭＳ Ｐゴシック" charset="0"/>
              </a:defRPr>
            </a:lvl3pPr>
            <a:lvl4pPr algn="l" rtl="0" eaLnBrk="0" fontAlgn="base" hangingPunct="0">
              <a:spcBef>
                <a:spcPct val="0"/>
              </a:spcBef>
              <a:spcAft>
                <a:spcPct val="0"/>
              </a:spcAft>
              <a:defRPr sz="2000">
                <a:solidFill>
                  <a:schemeClr val="tx2"/>
                </a:solidFill>
                <a:latin typeface="Calibri" charset="0"/>
                <a:ea typeface="ＭＳ Ｐゴシック" charset="0"/>
                <a:cs typeface="ＭＳ Ｐゴシック" charset="0"/>
              </a:defRPr>
            </a:lvl4pPr>
            <a:lvl5pPr algn="l" rtl="0" eaLnBrk="0" fontAlgn="base" hangingPunct="0">
              <a:spcBef>
                <a:spcPct val="0"/>
              </a:spcBef>
              <a:spcAft>
                <a:spcPct val="0"/>
              </a:spcAft>
              <a:defRPr sz="2000">
                <a:solidFill>
                  <a:schemeClr val="tx2"/>
                </a:solidFill>
                <a:latin typeface="Calibri" charset="0"/>
                <a:ea typeface="ＭＳ Ｐゴシック" charset="0"/>
                <a:cs typeface="ＭＳ Ｐゴシック" charset="0"/>
              </a:defRPr>
            </a:lvl5pPr>
            <a:lvl6pPr marL="457200" algn="l" rtl="0" fontAlgn="base">
              <a:spcBef>
                <a:spcPct val="0"/>
              </a:spcBef>
              <a:spcAft>
                <a:spcPct val="0"/>
              </a:spcAft>
              <a:defRPr sz="2000">
                <a:solidFill>
                  <a:schemeClr val="tx2"/>
                </a:solidFill>
                <a:latin typeface="Arial" charset="0"/>
                <a:ea typeface="ＭＳ Ｐゴシック" charset="0"/>
              </a:defRPr>
            </a:lvl6pPr>
            <a:lvl7pPr marL="914400" algn="l" rtl="0" fontAlgn="base">
              <a:spcBef>
                <a:spcPct val="0"/>
              </a:spcBef>
              <a:spcAft>
                <a:spcPct val="0"/>
              </a:spcAft>
              <a:defRPr sz="2000">
                <a:solidFill>
                  <a:schemeClr val="tx2"/>
                </a:solidFill>
                <a:latin typeface="Arial" charset="0"/>
                <a:ea typeface="ＭＳ Ｐゴシック" charset="0"/>
              </a:defRPr>
            </a:lvl7pPr>
            <a:lvl8pPr marL="1371600" algn="l" rtl="0" fontAlgn="base">
              <a:spcBef>
                <a:spcPct val="0"/>
              </a:spcBef>
              <a:spcAft>
                <a:spcPct val="0"/>
              </a:spcAft>
              <a:defRPr sz="2000">
                <a:solidFill>
                  <a:schemeClr val="tx2"/>
                </a:solidFill>
                <a:latin typeface="Arial" charset="0"/>
                <a:ea typeface="ＭＳ Ｐゴシック" charset="0"/>
              </a:defRPr>
            </a:lvl8pPr>
            <a:lvl9pPr marL="1828800" algn="l" rtl="0" fontAlgn="base">
              <a:spcBef>
                <a:spcPct val="0"/>
              </a:spcBef>
              <a:spcAft>
                <a:spcPct val="0"/>
              </a:spcAft>
              <a:defRPr sz="2000">
                <a:solidFill>
                  <a:schemeClr val="tx2"/>
                </a:solidFill>
                <a:latin typeface="Arial" charset="0"/>
                <a:ea typeface="ＭＳ Ｐゴシック" charset="0"/>
              </a:defRPr>
            </a:lvl9pPr>
          </a:lstStyle>
          <a:p>
            <a:pPr>
              <a:defRPr/>
            </a:pPr>
            <a:r>
              <a:rPr lang="sv-SE" altLang="sv-SE" b="1" kern="0" dirty="0" err="1" smtClean="0">
                <a:solidFill>
                  <a:srgbClr val="006AA7"/>
                </a:solidFill>
                <a:ea typeface="ＭＳ Ｐゴシック" pitchFamily="34" charset="-128"/>
              </a:rPr>
              <a:t>European</a:t>
            </a:r>
            <a:r>
              <a:rPr lang="sv-SE" altLang="sv-SE" b="1" kern="0" dirty="0" smtClean="0">
                <a:solidFill>
                  <a:srgbClr val="006AA7"/>
                </a:solidFill>
                <a:ea typeface="ＭＳ Ｐゴシック" pitchFamily="34" charset="-128"/>
              </a:rPr>
              <a:t> Union Action</a:t>
            </a:r>
            <a:endParaRPr lang="sv-SE" altLang="sv-SE" b="1" kern="0" dirty="0">
              <a:solidFill>
                <a:srgbClr val="006AA7"/>
              </a:solidFill>
              <a:ea typeface="ＭＳ Ｐゴシック" pitchFamily="34" charset="-128"/>
            </a:endParaRPr>
          </a:p>
        </p:txBody>
      </p:sp>
      <p:sp>
        <p:nvSpPr>
          <p:cNvPr id="2" name="textruta 1"/>
          <p:cNvSpPr txBox="1"/>
          <p:nvPr/>
        </p:nvSpPr>
        <p:spPr bwMode="auto">
          <a:xfrm>
            <a:off x="6577013" y="3870325"/>
            <a:ext cx="1946275" cy="277813"/>
          </a:xfrm>
          <a:prstGeom prst="rect">
            <a:avLst/>
          </a:prstGeom>
          <a:noFill/>
          <a:ln>
            <a:noFill/>
          </a:ln>
          <a:effectLst/>
          <a:extLst>
            <a:ext uri="{FAA26D3D-D897-4be2-8F04-BA451C77F1D7}"/>
          </a:extLst>
        </p:spPr>
        <p:txBody>
          <a:bodyPr anchor="b">
            <a:spAutoFit/>
          </a:bodyPr>
          <a:lstStyle/>
          <a:p>
            <a:pPr>
              <a:defRPr/>
            </a:pPr>
            <a:r>
              <a:rPr lang="sv-SE" sz="1200" b="1" dirty="0">
                <a:solidFill>
                  <a:schemeClr val="accent4">
                    <a:lumMod val="95000"/>
                    <a:lumOff val="5000"/>
                  </a:schemeClr>
                </a:solidFill>
                <a:latin typeface="Verdana" charset="0"/>
              </a:rPr>
              <a:t>DG ECHO</a:t>
            </a:r>
          </a:p>
        </p:txBody>
      </p:sp>
      <p:graphicFrame>
        <p:nvGraphicFramePr>
          <p:cNvPr id="9" name="Diagram 8"/>
          <p:cNvGraphicFramePr/>
          <p:nvPr/>
        </p:nvGraphicFramePr>
        <p:xfrm>
          <a:off x="625963" y="1855176"/>
          <a:ext cx="7897048" cy="4234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1511" name="Grupp 5"/>
          <p:cNvGrpSpPr>
            <a:grpSpLocks/>
          </p:cNvGrpSpPr>
          <p:nvPr/>
        </p:nvGrpSpPr>
        <p:grpSpPr bwMode="auto">
          <a:xfrm>
            <a:off x="395288" y="106363"/>
            <a:ext cx="2089150" cy="946150"/>
            <a:chOff x="395536" y="107096"/>
            <a:chExt cx="2088232" cy="945640"/>
          </a:xfrm>
        </p:grpSpPr>
        <p:sp>
          <p:nvSpPr>
            <p:cNvPr id="10" name="Rektangel 9"/>
            <p:cNvSpPr/>
            <p:nvPr/>
          </p:nvSpPr>
          <p:spPr>
            <a:xfrm>
              <a:off x="395536" y="188014"/>
              <a:ext cx="2088232" cy="8647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21513" name="Bildobjekt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0982" y="107096"/>
              <a:ext cx="1944216" cy="94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1268413"/>
            <a:ext cx="2789237"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 Box 4"/>
          <p:cNvSpPr txBox="1">
            <a:spLocks noChangeArrowheads="1"/>
          </p:cNvSpPr>
          <p:nvPr/>
        </p:nvSpPr>
        <p:spPr bwMode="auto">
          <a:xfrm>
            <a:off x="574675" y="1863725"/>
            <a:ext cx="4176713" cy="4000500"/>
          </a:xfrm>
          <a:prstGeom prst="rect">
            <a:avLst/>
          </a:prstGeom>
          <a:noFill/>
          <a:ln>
            <a:noFill/>
          </a:ln>
          <a:effectLst/>
          <a:extLst/>
        </p:spPr>
        <p:txBody>
          <a:bodyPr>
            <a:spAutoFit/>
          </a:bodyPr>
          <a:lstStyle/>
          <a:p>
            <a:pPr>
              <a:spcBef>
                <a:spcPct val="50000"/>
              </a:spcBef>
              <a:defRPr/>
            </a:pPr>
            <a:r>
              <a:rPr lang="sv-SE" sz="2000" dirty="0">
                <a:latin typeface="+mj-lt"/>
              </a:rPr>
              <a:t>18 areas </a:t>
            </a:r>
            <a:r>
              <a:rPr lang="sv-SE" sz="2000" dirty="0" err="1">
                <a:latin typeface="+mj-lt"/>
              </a:rPr>
              <a:t>identified</a:t>
            </a:r>
            <a:r>
              <a:rPr lang="sv-SE" sz="2000" dirty="0">
                <a:latin typeface="+mj-lt"/>
              </a:rPr>
              <a:t> in</a:t>
            </a:r>
          </a:p>
          <a:p>
            <a:pPr>
              <a:spcBef>
                <a:spcPct val="50000"/>
              </a:spcBef>
              <a:defRPr/>
            </a:pPr>
            <a:r>
              <a:rPr lang="sv-SE" sz="2000" dirty="0">
                <a:latin typeface="+mj-lt"/>
              </a:rPr>
              <a:t>Sweden</a:t>
            </a:r>
          </a:p>
          <a:p>
            <a:pPr>
              <a:spcBef>
                <a:spcPct val="50000"/>
              </a:spcBef>
              <a:defRPr/>
            </a:pPr>
            <a:endParaRPr lang="sv-SE" sz="2000" dirty="0">
              <a:latin typeface="+mj-lt"/>
            </a:endParaRPr>
          </a:p>
          <a:p>
            <a:pPr marL="342900" indent="-342900">
              <a:spcBef>
                <a:spcPct val="50000"/>
              </a:spcBef>
              <a:buFont typeface="Arial" pitchFamily="34" charset="0"/>
              <a:buChar char="•"/>
              <a:defRPr/>
            </a:pPr>
            <a:r>
              <a:rPr lang="sv-SE" sz="2000" dirty="0">
                <a:latin typeface="+mj-lt"/>
              </a:rPr>
              <a:t>Human </a:t>
            </a:r>
            <a:r>
              <a:rPr lang="sv-SE" sz="2000" dirty="0" err="1">
                <a:latin typeface="+mj-lt"/>
              </a:rPr>
              <a:t>life</a:t>
            </a:r>
            <a:r>
              <a:rPr lang="sv-SE" sz="2000" dirty="0">
                <a:latin typeface="+mj-lt"/>
              </a:rPr>
              <a:t> and </a:t>
            </a:r>
            <a:r>
              <a:rPr lang="sv-SE" sz="2000" dirty="0" err="1">
                <a:latin typeface="+mj-lt"/>
              </a:rPr>
              <a:t>health</a:t>
            </a:r>
            <a:endParaRPr lang="sv-SE" sz="2000" dirty="0">
              <a:latin typeface="+mj-lt"/>
            </a:endParaRPr>
          </a:p>
          <a:p>
            <a:pPr marL="342900" indent="-342900">
              <a:spcBef>
                <a:spcPct val="50000"/>
              </a:spcBef>
              <a:buFont typeface="Arial" pitchFamily="34" charset="0"/>
              <a:buChar char="•"/>
              <a:defRPr/>
            </a:pPr>
            <a:r>
              <a:rPr lang="sv-SE" sz="2000" dirty="0" err="1">
                <a:latin typeface="+mj-lt"/>
              </a:rPr>
              <a:t>Environmental</a:t>
            </a:r>
            <a:r>
              <a:rPr lang="sv-SE" sz="2000" dirty="0">
                <a:latin typeface="+mj-lt"/>
              </a:rPr>
              <a:t> </a:t>
            </a:r>
            <a:r>
              <a:rPr lang="sv-SE" sz="2000" dirty="0" err="1">
                <a:latin typeface="+mj-lt"/>
              </a:rPr>
              <a:t>impact</a:t>
            </a:r>
            <a:endParaRPr lang="sv-SE" sz="2000" dirty="0">
              <a:latin typeface="+mj-lt"/>
            </a:endParaRPr>
          </a:p>
          <a:p>
            <a:pPr marL="342900" indent="-342900">
              <a:spcBef>
                <a:spcPct val="50000"/>
              </a:spcBef>
              <a:buFont typeface="Arial" pitchFamily="34" charset="0"/>
              <a:buChar char="•"/>
              <a:defRPr/>
            </a:pPr>
            <a:r>
              <a:rPr lang="sv-SE" sz="2000" dirty="0" err="1">
                <a:latin typeface="+mj-lt"/>
              </a:rPr>
              <a:t>Cultural</a:t>
            </a:r>
            <a:r>
              <a:rPr lang="sv-SE" sz="2000" dirty="0">
                <a:latin typeface="+mj-lt"/>
              </a:rPr>
              <a:t> </a:t>
            </a:r>
            <a:r>
              <a:rPr lang="sv-SE" sz="2000" dirty="0" err="1">
                <a:latin typeface="+mj-lt"/>
              </a:rPr>
              <a:t>heritage</a:t>
            </a:r>
            <a:endParaRPr lang="sv-SE" sz="2000" dirty="0">
              <a:latin typeface="+mj-lt"/>
            </a:endParaRPr>
          </a:p>
          <a:p>
            <a:pPr marL="342900" indent="-342900">
              <a:spcBef>
                <a:spcPct val="50000"/>
              </a:spcBef>
              <a:buFont typeface="Arial" pitchFamily="34" charset="0"/>
              <a:buChar char="•"/>
              <a:defRPr/>
            </a:pPr>
            <a:r>
              <a:rPr lang="sv-SE" sz="2000" dirty="0" err="1">
                <a:latin typeface="+mj-lt"/>
              </a:rPr>
              <a:t>Economic</a:t>
            </a:r>
            <a:r>
              <a:rPr lang="sv-SE" sz="2000" dirty="0">
                <a:latin typeface="+mj-lt"/>
              </a:rPr>
              <a:t> </a:t>
            </a:r>
            <a:r>
              <a:rPr lang="sv-SE" sz="2000" dirty="0" err="1">
                <a:latin typeface="+mj-lt"/>
              </a:rPr>
              <a:t>activity</a:t>
            </a:r>
            <a:endParaRPr lang="sv-SE" sz="2000" dirty="0">
              <a:latin typeface="+mj-lt"/>
            </a:endParaRPr>
          </a:p>
          <a:p>
            <a:pPr marL="342900" indent="-342900">
              <a:spcBef>
                <a:spcPct val="50000"/>
              </a:spcBef>
              <a:buFont typeface="Arial" pitchFamily="34" charset="0"/>
              <a:buChar char="•"/>
              <a:defRPr/>
            </a:pPr>
            <a:endParaRPr lang="sv-SE" sz="2000" dirty="0">
              <a:latin typeface="+mj-lt"/>
            </a:endParaRPr>
          </a:p>
          <a:p>
            <a:pPr>
              <a:spcBef>
                <a:spcPct val="50000"/>
              </a:spcBef>
              <a:defRPr/>
            </a:pPr>
            <a:endParaRPr lang="sv-SE" sz="1600" dirty="0">
              <a:latin typeface="+mj-lt"/>
            </a:endParaRPr>
          </a:p>
        </p:txBody>
      </p:sp>
      <p:pic>
        <p:nvPicPr>
          <p:cNvPr id="2253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738" y="1844675"/>
            <a:ext cx="2951162"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ubrik 1"/>
          <p:cNvSpPr txBox="1">
            <a:spLocks/>
          </p:cNvSpPr>
          <p:nvPr/>
        </p:nvSpPr>
        <p:spPr bwMode="auto">
          <a:xfrm>
            <a:off x="579438" y="1317625"/>
            <a:ext cx="8339137" cy="504825"/>
          </a:xfrm>
          <a:prstGeom prst="rect">
            <a:avLst/>
          </a:prstGeom>
          <a:noFill/>
          <a:extLst/>
        </p:spPr>
        <p:txBody>
          <a:bodyPr/>
          <a:lstStyle>
            <a:lvl1pPr algn="l" rtl="0" eaLnBrk="0" fontAlgn="base" hangingPunct="0">
              <a:spcBef>
                <a:spcPct val="0"/>
              </a:spcBef>
              <a:spcAft>
                <a:spcPct val="0"/>
              </a:spcAft>
              <a:defRPr sz="2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2000">
                <a:solidFill>
                  <a:schemeClr val="tx2"/>
                </a:solidFill>
                <a:latin typeface="Calibri" charset="0"/>
                <a:ea typeface="ＭＳ Ｐゴシック" charset="0"/>
                <a:cs typeface="ＭＳ Ｐゴシック" charset="0"/>
              </a:defRPr>
            </a:lvl2pPr>
            <a:lvl3pPr algn="l" rtl="0" eaLnBrk="0" fontAlgn="base" hangingPunct="0">
              <a:spcBef>
                <a:spcPct val="0"/>
              </a:spcBef>
              <a:spcAft>
                <a:spcPct val="0"/>
              </a:spcAft>
              <a:defRPr sz="2000">
                <a:solidFill>
                  <a:schemeClr val="tx2"/>
                </a:solidFill>
                <a:latin typeface="Calibri" charset="0"/>
                <a:ea typeface="ＭＳ Ｐゴシック" charset="0"/>
                <a:cs typeface="ＭＳ Ｐゴシック" charset="0"/>
              </a:defRPr>
            </a:lvl3pPr>
            <a:lvl4pPr algn="l" rtl="0" eaLnBrk="0" fontAlgn="base" hangingPunct="0">
              <a:spcBef>
                <a:spcPct val="0"/>
              </a:spcBef>
              <a:spcAft>
                <a:spcPct val="0"/>
              </a:spcAft>
              <a:defRPr sz="2000">
                <a:solidFill>
                  <a:schemeClr val="tx2"/>
                </a:solidFill>
                <a:latin typeface="Calibri" charset="0"/>
                <a:ea typeface="ＭＳ Ｐゴシック" charset="0"/>
                <a:cs typeface="ＭＳ Ｐゴシック" charset="0"/>
              </a:defRPr>
            </a:lvl4pPr>
            <a:lvl5pPr algn="l" rtl="0" eaLnBrk="0" fontAlgn="base" hangingPunct="0">
              <a:spcBef>
                <a:spcPct val="0"/>
              </a:spcBef>
              <a:spcAft>
                <a:spcPct val="0"/>
              </a:spcAft>
              <a:defRPr sz="2000">
                <a:solidFill>
                  <a:schemeClr val="tx2"/>
                </a:solidFill>
                <a:latin typeface="Calibri" charset="0"/>
                <a:ea typeface="ＭＳ Ｐゴシック" charset="0"/>
                <a:cs typeface="ＭＳ Ｐゴシック" charset="0"/>
              </a:defRPr>
            </a:lvl5pPr>
            <a:lvl6pPr marL="457200" algn="l" rtl="0" fontAlgn="base">
              <a:spcBef>
                <a:spcPct val="0"/>
              </a:spcBef>
              <a:spcAft>
                <a:spcPct val="0"/>
              </a:spcAft>
              <a:defRPr sz="2000">
                <a:solidFill>
                  <a:schemeClr val="tx2"/>
                </a:solidFill>
                <a:latin typeface="Arial" charset="0"/>
                <a:ea typeface="ＭＳ Ｐゴシック" charset="0"/>
              </a:defRPr>
            </a:lvl6pPr>
            <a:lvl7pPr marL="914400" algn="l" rtl="0" fontAlgn="base">
              <a:spcBef>
                <a:spcPct val="0"/>
              </a:spcBef>
              <a:spcAft>
                <a:spcPct val="0"/>
              </a:spcAft>
              <a:defRPr sz="2000">
                <a:solidFill>
                  <a:schemeClr val="tx2"/>
                </a:solidFill>
                <a:latin typeface="Arial" charset="0"/>
                <a:ea typeface="ＭＳ Ｐゴシック" charset="0"/>
              </a:defRPr>
            </a:lvl7pPr>
            <a:lvl8pPr marL="1371600" algn="l" rtl="0" fontAlgn="base">
              <a:spcBef>
                <a:spcPct val="0"/>
              </a:spcBef>
              <a:spcAft>
                <a:spcPct val="0"/>
              </a:spcAft>
              <a:defRPr sz="2000">
                <a:solidFill>
                  <a:schemeClr val="tx2"/>
                </a:solidFill>
                <a:latin typeface="Arial" charset="0"/>
                <a:ea typeface="ＭＳ Ｐゴシック" charset="0"/>
              </a:defRPr>
            </a:lvl8pPr>
            <a:lvl9pPr marL="1828800" algn="l" rtl="0" fontAlgn="base">
              <a:spcBef>
                <a:spcPct val="0"/>
              </a:spcBef>
              <a:spcAft>
                <a:spcPct val="0"/>
              </a:spcAft>
              <a:defRPr sz="2000">
                <a:solidFill>
                  <a:schemeClr val="tx2"/>
                </a:solidFill>
                <a:latin typeface="Arial" charset="0"/>
                <a:ea typeface="ＭＳ Ｐゴシック" charset="0"/>
              </a:defRPr>
            </a:lvl9pPr>
          </a:lstStyle>
          <a:p>
            <a:pPr>
              <a:defRPr/>
            </a:pPr>
            <a:r>
              <a:rPr lang="sv-SE" altLang="sv-SE" b="1" kern="0" dirty="0" smtClean="0">
                <a:solidFill>
                  <a:srgbClr val="006AA7"/>
                </a:solidFill>
                <a:ea typeface="ＭＳ Ｐゴシック" pitchFamily="34" charset="-128"/>
              </a:rPr>
              <a:t>EU </a:t>
            </a:r>
            <a:r>
              <a:rPr lang="sv-SE" altLang="sv-SE" b="1" kern="0" dirty="0" err="1" smtClean="0">
                <a:solidFill>
                  <a:srgbClr val="006AA7"/>
                </a:solidFill>
                <a:ea typeface="ＭＳ Ｐゴシック" pitchFamily="34" charset="-128"/>
              </a:rPr>
              <a:t>Floods</a:t>
            </a:r>
            <a:r>
              <a:rPr lang="sv-SE" altLang="sv-SE" b="1" kern="0" dirty="0" smtClean="0">
                <a:solidFill>
                  <a:srgbClr val="006AA7"/>
                </a:solidFill>
                <a:ea typeface="ＭＳ Ｐゴシック" pitchFamily="34" charset="-128"/>
              </a:rPr>
              <a:t> </a:t>
            </a:r>
            <a:r>
              <a:rPr lang="sv-SE" altLang="sv-SE" b="1" kern="0" dirty="0" err="1" smtClean="0">
                <a:solidFill>
                  <a:srgbClr val="006AA7"/>
                </a:solidFill>
                <a:ea typeface="ＭＳ Ｐゴシック" pitchFamily="34" charset="-128"/>
              </a:rPr>
              <a:t>Directive</a:t>
            </a:r>
            <a:endParaRPr lang="sv-SE" altLang="sv-SE" b="1" kern="0" dirty="0" smtClean="0">
              <a:solidFill>
                <a:srgbClr val="006AA7"/>
              </a:solidFill>
              <a:ea typeface="ＭＳ Ｐゴシック" pitchFamily="34" charset="-128"/>
            </a:endParaRPr>
          </a:p>
        </p:txBody>
      </p:sp>
      <p:grpSp>
        <p:nvGrpSpPr>
          <p:cNvPr id="22534" name="Grupp 5"/>
          <p:cNvGrpSpPr>
            <a:grpSpLocks/>
          </p:cNvGrpSpPr>
          <p:nvPr/>
        </p:nvGrpSpPr>
        <p:grpSpPr bwMode="auto">
          <a:xfrm>
            <a:off x="395288" y="106363"/>
            <a:ext cx="2089150" cy="946150"/>
            <a:chOff x="395536" y="107096"/>
            <a:chExt cx="2088232" cy="945640"/>
          </a:xfrm>
        </p:grpSpPr>
        <p:sp>
          <p:nvSpPr>
            <p:cNvPr id="8" name="Rektangel 7"/>
            <p:cNvSpPr/>
            <p:nvPr/>
          </p:nvSpPr>
          <p:spPr>
            <a:xfrm>
              <a:off x="395536" y="188014"/>
              <a:ext cx="2088232" cy="8647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22536" name="Bildobjekt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0982" y="107096"/>
              <a:ext cx="1944216" cy="94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ubrik 1"/>
          <p:cNvSpPr>
            <a:spLocks noGrp="1"/>
          </p:cNvSpPr>
          <p:nvPr>
            <p:ph type="title"/>
          </p:nvPr>
        </p:nvSpPr>
        <p:spPr>
          <a:xfrm>
            <a:off x="569913" y="458788"/>
            <a:ext cx="8229600" cy="1143000"/>
          </a:xfrm>
        </p:spPr>
        <p:txBody>
          <a:bodyPr anchor="t"/>
          <a:lstStyle/>
          <a:p>
            <a:r>
              <a:rPr lang="sv-SE" altLang="sv-SE" smtClean="0">
                <a:solidFill>
                  <a:srgbClr val="006AA7"/>
                </a:solidFill>
                <a:ea typeface="ＭＳ Ｐゴシック" panose="020B0600070205080204" pitchFamily="34" charset="-128"/>
              </a:rPr>
              <a:t/>
            </a:r>
            <a:br>
              <a:rPr lang="sv-SE" altLang="sv-SE" smtClean="0">
                <a:solidFill>
                  <a:srgbClr val="006AA7"/>
                </a:solidFill>
                <a:ea typeface="ＭＳ Ｐゴシック" panose="020B0600070205080204" pitchFamily="34" charset="-128"/>
              </a:rPr>
            </a:br>
            <a:endParaRPr lang="sv-SE" altLang="sv-SE" smtClean="0">
              <a:solidFill>
                <a:srgbClr val="006AA7"/>
              </a:solidFill>
              <a:ea typeface="ＭＳ Ｐゴシック" panose="020B0600070205080204" pitchFamily="34" charset="-128"/>
            </a:endParaRPr>
          </a:p>
        </p:txBody>
      </p:sp>
      <p:cxnSp>
        <p:nvCxnSpPr>
          <p:cNvPr id="23555" name="Rak 6"/>
          <p:cNvCxnSpPr>
            <a:cxnSpLocks noChangeShapeType="1"/>
          </p:cNvCxnSpPr>
          <p:nvPr/>
        </p:nvCxnSpPr>
        <p:spPr bwMode="auto">
          <a:xfrm>
            <a:off x="735013" y="1700213"/>
            <a:ext cx="8034337" cy="0"/>
          </a:xfrm>
          <a:prstGeom prst="line">
            <a:avLst/>
          </a:prstGeom>
          <a:noFill/>
          <a:ln w="38100">
            <a:solidFill>
              <a:srgbClr val="FECC00"/>
            </a:solidFill>
            <a:round/>
            <a:headEnd/>
            <a:tailEnd/>
          </a:ln>
          <a:extLst>
            <a:ext uri="{909E8E84-426E-40DD-AFC4-6F175D3DCCD1}">
              <a14:hiddenFill xmlns:a14="http://schemas.microsoft.com/office/drawing/2010/main">
                <a:noFill/>
              </a14:hiddenFill>
            </a:ext>
          </a:extLst>
        </p:spPr>
      </p:cxnSp>
      <p:sp>
        <p:nvSpPr>
          <p:cNvPr id="6" name="Rubrik 1"/>
          <p:cNvSpPr txBox="1">
            <a:spLocks/>
          </p:cNvSpPr>
          <p:nvPr/>
        </p:nvSpPr>
        <p:spPr bwMode="auto">
          <a:xfrm>
            <a:off x="636588" y="1196975"/>
            <a:ext cx="8229600" cy="1143000"/>
          </a:xfrm>
          <a:prstGeom prst="rect">
            <a:avLst/>
          </a:prstGeom>
          <a:noFill/>
          <a:extLst/>
        </p:spPr>
        <p:txBody>
          <a:bodyPr/>
          <a:lstStyle>
            <a:lvl1pPr algn="l" rtl="0" eaLnBrk="0" fontAlgn="base" hangingPunct="0">
              <a:spcBef>
                <a:spcPct val="0"/>
              </a:spcBef>
              <a:spcAft>
                <a:spcPct val="0"/>
              </a:spcAft>
              <a:defRPr sz="2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2000">
                <a:solidFill>
                  <a:schemeClr val="tx2"/>
                </a:solidFill>
                <a:latin typeface="Calibri" charset="0"/>
                <a:ea typeface="ＭＳ Ｐゴシック" charset="0"/>
                <a:cs typeface="ＭＳ Ｐゴシック" charset="0"/>
              </a:defRPr>
            </a:lvl2pPr>
            <a:lvl3pPr algn="l" rtl="0" eaLnBrk="0" fontAlgn="base" hangingPunct="0">
              <a:spcBef>
                <a:spcPct val="0"/>
              </a:spcBef>
              <a:spcAft>
                <a:spcPct val="0"/>
              </a:spcAft>
              <a:defRPr sz="2000">
                <a:solidFill>
                  <a:schemeClr val="tx2"/>
                </a:solidFill>
                <a:latin typeface="Calibri" charset="0"/>
                <a:ea typeface="ＭＳ Ｐゴシック" charset="0"/>
                <a:cs typeface="ＭＳ Ｐゴシック" charset="0"/>
              </a:defRPr>
            </a:lvl3pPr>
            <a:lvl4pPr algn="l" rtl="0" eaLnBrk="0" fontAlgn="base" hangingPunct="0">
              <a:spcBef>
                <a:spcPct val="0"/>
              </a:spcBef>
              <a:spcAft>
                <a:spcPct val="0"/>
              </a:spcAft>
              <a:defRPr sz="2000">
                <a:solidFill>
                  <a:schemeClr val="tx2"/>
                </a:solidFill>
                <a:latin typeface="Calibri" charset="0"/>
                <a:ea typeface="ＭＳ Ｐゴシック" charset="0"/>
                <a:cs typeface="ＭＳ Ｐゴシック" charset="0"/>
              </a:defRPr>
            </a:lvl4pPr>
            <a:lvl5pPr algn="l" rtl="0" eaLnBrk="0" fontAlgn="base" hangingPunct="0">
              <a:spcBef>
                <a:spcPct val="0"/>
              </a:spcBef>
              <a:spcAft>
                <a:spcPct val="0"/>
              </a:spcAft>
              <a:defRPr sz="2000">
                <a:solidFill>
                  <a:schemeClr val="tx2"/>
                </a:solidFill>
                <a:latin typeface="Calibri" charset="0"/>
                <a:ea typeface="ＭＳ Ｐゴシック" charset="0"/>
                <a:cs typeface="ＭＳ Ｐゴシック" charset="0"/>
              </a:defRPr>
            </a:lvl5pPr>
            <a:lvl6pPr marL="457200" algn="l" rtl="0" fontAlgn="base">
              <a:spcBef>
                <a:spcPct val="0"/>
              </a:spcBef>
              <a:spcAft>
                <a:spcPct val="0"/>
              </a:spcAft>
              <a:defRPr sz="2000">
                <a:solidFill>
                  <a:schemeClr val="tx2"/>
                </a:solidFill>
                <a:latin typeface="Arial" charset="0"/>
                <a:ea typeface="ＭＳ Ｐゴシック" charset="0"/>
              </a:defRPr>
            </a:lvl6pPr>
            <a:lvl7pPr marL="914400" algn="l" rtl="0" fontAlgn="base">
              <a:spcBef>
                <a:spcPct val="0"/>
              </a:spcBef>
              <a:spcAft>
                <a:spcPct val="0"/>
              </a:spcAft>
              <a:defRPr sz="2000">
                <a:solidFill>
                  <a:schemeClr val="tx2"/>
                </a:solidFill>
                <a:latin typeface="Arial" charset="0"/>
                <a:ea typeface="ＭＳ Ｐゴシック" charset="0"/>
              </a:defRPr>
            </a:lvl7pPr>
            <a:lvl8pPr marL="1371600" algn="l" rtl="0" fontAlgn="base">
              <a:spcBef>
                <a:spcPct val="0"/>
              </a:spcBef>
              <a:spcAft>
                <a:spcPct val="0"/>
              </a:spcAft>
              <a:defRPr sz="2000">
                <a:solidFill>
                  <a:schemeClr val="tx2"/>
                </a:solidFill>
                <a:latin typeface="Arial" charset="0"/>
                <a:ea typeface="ＭＳ Ｐゴシック" charset="0"/>
              </a:defRPr>
            </a:lvl8pPr>
            <a:lvl9pPr marL="1828800" algn="l" rtl="0" fontAlgn="base">
              <a:spcBef>
                <a:spcPct val="0"/>
              </a:spcBef>
              <a:spcAft>
                <a:spcPct val="0"/>
              </a:spcAft>
              <a:defRPr sz="2000">
                <a:solidFill>
                  <a:schemeClr val="tx2"/>
                </a:solidFill>
                <a:latin typeface="Arial" charset="0"/>
                <a:ea typeface="ＭＳ Ｐゴシック" charset="0"/>
              </a:defRPr>
            </a:lvl9pPr>
          </a:lstStyle>
          <a:p>
            <a:pPr>
              <a:defRPr/>
            </a:pPr>
            <a:r>
              <a:rPr lang="sv-SE" altLang="sv-SE" b="1" kern="0" dirty="0" smtClean="0">
                <a:solidFill>
                  <a:srgbClr val="006AA7"/>
                </a:solidFill>
                <a:ea typeface="ＭＳ Ｐゴシック" pitchFamily="34" charset="-128"/>
              </a:rPr>
              <a:t> </a:t>
            </a:r>
            <a:r>
              <a:rPr lang="sv-SE" altLang="sv-SE" b="1" kern="0" dirty="0" err="1" smtClean="0">
                <a:solidFill>
                  <a:srgbClr val="006AA7"/>
                </a:solidFill>
                <a:ea typeface="ＭＳ Ｐゴシック" pitchFamily="34" charset="-128"/>
              </a:rPr>
              <a:t>More</a:t>
            </a:r>
            <a:r>
              <a:rPr lang="sv-SE" altLang="sv-SE" b="1" kern="0" dirty="0" smtClean="0">
                <a:solidFill>
                  <a:srgbClr val="006AA7"/>
                </a:solidFill>
                <a:ea typeface="ＭＳ Ｐゴシック" pitchFamily="34" charset="-128"/>
              </a:rPr>
              <a:t> </a:t>
            </a:r>
            <a:r>
              <a:rPr lang="sv-SE" altLang="sv-SE" b="1" kern="0" dirty="0" err="1" smtClean="0">
                <a:solidFill>
                  <a:srgbClr val="006AA7"/>
                </a:solidFill>
                <a:ea typeface="ＭＳ Ｐゴシック" pitchFamily="34" charset="-128"/>
              </a:rPr>
              <a:t>European</a:t>
            </a:r>
            <a:r>
              <a:rPr lang="sv-SE" altLang="sv-SE" b="1" kern="0" dirty="0" smtClean="0">
                <a:solidFill>
                  <a:srgbClr val="006AA7"/>
                </a:solidFill>
                <a:ea typeface="ＭＳ Ｐゴシック" pitchFamily="34" charset="-128"/>
              </a:rPr>
              <a:t> Union Action </a:t>
            </a:r>
            <a:br>
              <a:rPr lang="sv-SE" altLang="sv-SE" b="1" kern="0" dirty="0" smtClean="0">
                <a:solidFill>
                  <a:srgbClr val="006AA7"/>
                </a:solidFill>
                <a:ea typeface="ＭＳ Ｐゴシック" pitchFamily="34" charset="-128"/>
              </a:rPr>
            </a:br>
            <a:endParaRPr lang="sv-SE" altLang="sv-SE" b="1" kern="0" dirty="0">
              <a:solidFill>
                <a:srgbClr val="006AA7"/>
              </a:solidFill>
              <a:ea typeface="ＭＳ Ｐゴシック" pitchFamily="34" charset="-128"/>
            </a:endParaRPr>
          </a:p>
        </p:txBody>
      </p:sp>
      <p:sp>
        <p:nvSpPr>
          <p:cNvPr id="2" name="textruta 1"/>
          <p:cNvSpPr txBox="1"/>
          <p:nvPr/>
        </p:nvSpPr>
        <p:spPr bwMode="auto">
          <a:xfrm>
            <a:off x="6577013" y="3870325"/>
            <a:ext cx="1946275" cy="277813"/>
          </a:xfrm>
          <a:prstGeom prst="rect">
            <a:avLst/>
          </a:prstGeom>
          <a:noFill/>
          <a:ln>
            <a:noFill/>
          </a:ln>
          <a:effectLst/>
          <a:extLst>
            <a:ext uri="{FAA26D3D-D897-4be2-8F04-BA451C77F1D7}"/>
          </a:extLst>
        </p:spPr>
        <p:txBody>
          <a:bodyPr anchor="b">
            <a:spAutoFit/>
          </a:bodyPr>
          <a:lstStyle/>
          <a:p>
            <a:pPr>
              <a:defRPr/>
            </a:pPr>
            <a:r>
              <a:rPr lang="sv-SE" sz="1200" b="1" dirty="0">
                <a:solidFill>
                  <a:schemeClr val="accent4">
                    <a:lumMod val="95000"/>
                    <a:lumOff val="5000"/>
                  </a:schemeClr>
                </a:solidFill>
                <a:latin typeface="Verdana" charset="0"/>
              </a:rPr>
              <a:t>DG ECHO</a:t>
            </a:r>
          </a:p>
        </p:txBody>
      </p:sp>
      <p:graphicFrame>
        <p:nvGraphicFramePr>
          <p:cNvPr id="9" name="Diagram 8"/>
          <p:cNvGraphicFramePr/>
          <p:nvPr/>
        </p:nvGraphicFramePr>
        <p:xfrm>
          <a:off x="625963" y="1855176"/>
          <a:ext cx="7897048" cy="4234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3559" name="Grupp 5"/>
          <p:cNvGrpSpPr>
            <a:grpSpLocks/>
          </p:cNvGrpSpPr>
          <p:nvPr/>
        </p:nvGrpSpPr>
        <p:grpSpPr bwMode="auto">
          <a:xfrm>
            <a:off x="395288" y="106363"/>
            <a:ext cx="2089150" cy="946150"/>
            <a:chOff x="395536" y="107096"/>
            <a:chExt cx="2088232" cy="945640"/>
          </a:xfrm>
        </p:grpSpPr>
        <p:sp>
          <p:nvSpPr>
            <p:cNvPr id="10" name="Rektangel 9"/>
            <p:cNvSpPr/>
            <p:nvPr/>
          </p:nvSpPr>
          <p:spPr>
            <a:xfrm>
              <a:off x="395536" y="188014"/>
              <a:ext cx="2088232" cy="8647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23564" name="Bildobjekt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30982" y="107096"/>
              <a:ext cx="1944216" cy="94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Bildobjekt 2"/>
          <p:cNvPicPr>
            <a:picLocks noChangeAspect="1"/>
          </p:cNvPicPr>
          <p:nvPr/>
        </p:nvPicPr>
        <p:blipFill>
          <a:blip r:embed="rId9">
            <a:extLst/>
          </a:blip>
          <a:stretch>
            <a:fillRect/>
          </a:stretch>
        </p:blipFill>
        <p:spPr>
          <a:xfrm>
            <a:off x="1219698" y="2204864"/>
            <a:ext cx="1288168" cy="122413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Bildobjekt 3"/>
          <p:cNvPicPr>
            <a:picLocks noChangeAspect="1"/>
          </p:cNvPicPr>
          <p:nvPr/>
        </p:nvPicPr>
        <p:blipFill>
          <a:blip r:embed="rId10">
            <a:extLst/>
          </a:blip>
          <a:stretch>
            <a:fillRect/>
          </a:stretch>
        </p:blipFill>
        <p:spPr>
          <a:xfrm>
            <a:off x="3834209" y="2060849"/>
            <a:ext cx="1457871" cy="151216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Bildobjekt 12"/>
          <p:cNvPicPr>
            <a:picLocks noChangeAspect="1"/>
          </p:cNvPicPr>
          <p:nvPr/>
        </p:nvPicPr>
        <p:blipFill>
          <a:blip r:embed="rId11">
            <a:extLst/>
          </a:blip>
          <a:stretch>
            <a:fillRect/>
          </a:stretch>
        </p:blipFill>
        <p:spPr>
          <a:xfrm>
            <a:off x="6444208" y="2060849"/>
            <a:ext cx="1547241" cy="151216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522288" y="1773238"/>
            <a:ext cx="7759700" cy="649287"/>
          </a:xfrm>
        </p:spPr>
        <p:txBody>
          <a:bodyPr/>
          <a:lstStyle/>
          <a:p>
            <a:r>
              <a:rPr lang="en-GB" altLang="sv-SE" sz="2400" smtClean="0">
                <a:ea typeface="ＭＳ Ｐゴシック" panose="020B0600070205080204" pitchFamily="34" charset="-128"/>
              </a:rPr>
              <a:t>Swedish G</a:t>
            </a:r>
            <a:r>
              <a:rPr lang="en-US" altLang="sv-SE" sz="2400" smtClean="0">
                <a:ea typeface="ＭＳ Ｐゴシック" panose="020B0600070205080204" pitchFamily="34" charset="-128"/>
              </a:rPr>
              <a:t>overnment objectives for </a:t>
            </a:r>
            <a:r>
              <a:rPr lang="sv-SE" altLang="sv-SE" sz="2400" smtClean="0">
                <a:ea typeface="ＭＳ Ｐゴシック" panose="020B0600070205080204" pitchFamily="34" charset="-128"/>
              </a:rPr>
              <a:t>safety and security</a:t>
            </a:r>
            <a:br>
              <a:rPr lang="sv-SE" altLang="sv-SE" sz="2400" smtClean="0">
                <a:ea typeface="ＭＳ Ｐゴシック" panose="020B0600070205080204" pitchFamily="34" charset="-128"/>
              </a:rPr>
            </a:br>
            <a:r>
              <a:rPr lang="en-US" altLang="sv-SE" sz="2400" smtClean="0">
                <a:ea typeface="ＭＳ Ｐゴシック" panose="020B0600070205080204" pitchFamily="34" charset="-128"/>
              </a:rPr>
              <a:t/>
            </a:r>
            <a:br>
              <a:rPr lang="en-US" altLang="sv-SE" sz="2400" smtClean="0">
                <a:ea typeface="ＭＳ Ｐゴシック" panose="020B0600070205080204" pitchFamily="34" charset="-128"/>
              </a:rPr>
            </a:br>
            <a:endParaRPr lang="en-GB" altLang="sv-SE" sz="2400" smtClean="0">
              <a:ea typeface="ＭＳ Ｐゴシック" panose="020B0600070205080204" pitchFamily="34" charset="-128"/>
            </a:endParaRPr>
          </a:p>
        </p:txBody>
      </p:sp>
      <p:sp>
        <p:nvSpPr>
          <p:cNvPr id="4099" name="Rectangle 3"/>
          <p:cNvSpPr>
            <a:spLocks noGrp="1" noChangeArrowheads="1"/>
          </p:cNvSpPr>
          <p:nvPr>
            <p:ph type="body" idx="4294967295"/>
          </p:nvPr>
        </p:nvSpPr>
        <p:spPr>
          <a:xfrm>
            <a:off x="539750" y="2482850"/>
            <a:ext cx="7056438" cy="3538538"/>
          </a:xfrm>
        </p:spPr>
        <p:txBody>
          <a:bodyPr/>
          <a:lstStyle/>
          <a:p>
            <a:pPr marL="0" indent="0">
              <a:buFontTx/>
              <a:buNone/>
              <a:defRPr/>
            </a:pPr>
            <a:r>
              <a:rPr lang="en-US" dirty="0"/>
              <a:t>T</a:t>
            </a:r>
            <a:r>
              <a:rPr lang="en-US" dirty="0" smtClean="0"/>
              <a:t>o protect:</a:t>
            </a:r>
          </a:p>
          <a:p>
            <a:pPr>
              <a:defRPr/>
            </a:pPr>
            <a:r>
              <a:rPr lang="en-US" dirty="0"/>
              <a:t>L</a:t>
            </a:r>
            <a:r>
              <a:rPr lang="en-US" dirty="0" smtClean="0"/>
              <a:t>ife </a:t>
            </a:r>
            <a:r>
              <a:rPr lang="en-US" dirty="0"/>
              <a:t>and health of the population,</a:t>
            </a:r>
          </a:p>
          <a:p>
            <a:pPr>
              <a:defRPr/>
            </a:pPr>
            <a:r>
              <a:rPr lang="en-US" dirty="0"/>
              <a:t>F</a:t>
            </a:r>
            <a:r>
              <a:rPr lang="en-US" dirty="0" smtClean="0"/>
              <a:t>unctionality </a:t>
            </a:r>
            <a:r>
              <a:rPr lang="en-US" dirty="0"/>
              <a:t>of society, and</a:t>
            </a:r>
          </a:p>
          <a:p>
            <a:pPr>
              <a:defRPr/>
            </a:pPr>
            <a:r>
              <a:rPr lang="en-US" dirty="0"/>
              <a:t>O</a:t>
            </a:r>
            <a:r>
              <a:rPr lang="en-US" dirty="0" smtClean="0"/>
              <a:t>ur </a:t>
            </a:r>
            <a:r>
              <a:rPr lang="en-US" dirty="0"/>
              <a:t>ability to maintain our fundamental values, </a:t>
            </a:r>
            <a:r>
              <a:rPr lang="en-US" dirty="0" smtClean="0"/>
              <a:t>such as </a:t>
            </a:r>
            <a:r>
              <a:rPr lang="en-US" dirty="0"/>
              <a:t>democracy, law and order, human </a:t>
            </a:r>
            <a:r>
              <a:rPr lang="en-US" dirty="0" smtClean="0"/>
              <a:t>rights</a:t>
            </a:r>
            <a:r>
              <a:rPr lang="en-US" dirty="0"/>
              <a:t>.</a:t>
            </a:r>
            <a:endParaRPr lang="en-GB" altLang="ja-JP" i="1" dirty="0" smtClean="0">
              <a:solidFill>
                <a:srgbClr val="015C85"/>
              </a:solidFill>
            </a:endParaRPr>
          </a:p>
        </p:txBody>
      </p:sp>
      <p:grpSp>
        <p:nvGrpSpPr>
          <p:cNvPr id="7172" name="Grupp 6"/>
          <p:cNvGrpSpPr>
            <a:grpSpLocks/>
          </p:cNvGrpSpPr>
          <p:nvPr/>
        </p:nvGrpSpPr>
        <p:grpSpPr bwMode="auto">
          <a:xfrm>
            <a:off x="503238" y="106363"/>
            <a:ext cx="2087562" cy="946150"/>
            <a:chOff x="395536" y="107096"/>
            <a:chExt cx="2088232" cy="945640"/>
          </a:xfrm>
        </p:grpSpPr>
        <p:sp>
          <p:nvSpPr>
            <p:cNvPr id="8" name="Rektangel 7"/>
            <p:cNvSpPr/>
            <p:nvPr/>
          </p:nvSpPr>
          <p:spPr>
            <a:xfrm>
              <a:off x="395536" y="188014"/>
              <a:ext cx="2088232" cy="8647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7174" name="Bildobjekt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982" y="107096"/>
              <a:ext cx="1944216" cy="94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298939" y="1890347"/>
          <a:ext cx="7251211" cy="4779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579" name="Picture 2" descr="C:\Users\janed\Pictures\europe-flag-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2463" y="0"/>
            <a:ext cx="2141537"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ubrik 1"/>
          <p:cNvSpPr txBox="1">
            <a:spLocks/>
          </p:cNvSpPr>
          <p:nvPr/>
        </p:nvSpPr>
        <p:spPr bwMode="auto">
          <a:xfrm>
            <a:off x="623888" y="1196975"/>
            <a:ext cx="8229600" cy="1143000"/>
          </a:xfrm>
          <a:prstGeom prst="rect">
            <a:avLst/>
          </a:prstGeom>
          <a:noFill/>
          <a:extLst/>
        </p:spPr>
        <p:txBody>
          <a:bodyPr/>
          <a:lstStyle>
            <a:lvl1pPr algn="l" rtl="0" eaLnBrk="0" fontAlgn="base" hangingPunct="0">
              <a:spcBef>
                <a:spcPct val="0"/>
              </a:spcBef>
              <a:spcAft>
                <a:spcPct val="0"/>
              </a:spcAft>
              <a:defRPr sz="2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2000">
                <a:solidFill>
                  <a:schemeClr val="tx2"/>
                </a:solidFill>
                <a:latin typeface="Calibri" charset="0"/>
                <a:ea typeface="ＭＳ Ｐゴシック" charset="0"/>
                <a:cs typeface="ＭＳ Ｐゴシック" charset="0"/>
              </a:defRPr>
            </a:lvl2pPr>
            <a:lvl3pPr algn="l" rtl="0" eaLnBrk="0" fontAlgn="base" hangingPunct="0">
              <a:spcBef>
                <a:spcPct val="0"/>
              </a:spcBef>
              <a:spcAft>
                <a:spcPct val="0"/>
              </a:spcAft>
              <a:defRPr sz="2000">
                <a:solidFill>
                  <a:schemeClr val="tx2"/>
                </a:solidFill>
                <a:latin typeface="Calibri" charset="0"/>
                <a:ea typeface="ＭＳ Ｐゴシック" charset="0"/>
                <a:cs typeface="ＭＳ Ｐゴシック" charset="0"/>
              </a:defRPr>
            </a:lvl3pPr>
            <a:lvl4pPr algn="l" rtl="0" eaLnBrk="0" fontAlgn="base" hangingPunct="0">
              <a:spcBef>
                <a:spcPct val="0"/>
              </a:spcBef>
              <a:spcAft>
                <a:spcPct val="0"/>
              </a:spcAft>
              <a:defRPr sz="2000">
                <a:solidFill>
                  <a:schemeClr val="tx2"/>
                </a:solidFill>
                <a:latin typeface="Calibri" charset="0"/>
                <a:ea typeface="ＭＳ Ｐゴシック" charset="0"/>
                <a:cs typeface="ＭＳ Ｐゴシック" charset="0"/>
              </a:defRPr>
            </a:lvl4pPr>
            <a:lvl5pPr algn="l" rtl="0" eaLnBrk="0" fontAlgn="base" hangingPunct="0">
              <a:spcBef>
                <a:spcPct val="0"/>
              </a:spcBef>
              <a:spcAft>
                <a:spcPct val="0"/>
              </a:spcAft>
              <a:defRPr sz="2000">
                <a:solidFill>
                  <a:schemeClr val="tx2"/>
                </a:solidFill>
                <a:latin typeface="Calibri" charset="0"/>
                <a:ea typeface="ＭＳ Ｐゴシック" charset="0"/>
                <a:cs typeface="ＭＳ Ｐゴシック" charset="0"/>
              </a:defRPr>
            </a:lvl5pPr>
            <a:lvl6pPr marL="457200" algn="l" rtl="0" fontAlgn="base">
              <a:spcBef>
                <a:spcPct val="0"/>
              </a:spcBef>
              <a:spcAft>
                <a:spcPct val="0"/>
              </a:spcAft>
              <a:defRPr sz="2000">
                <a:solidFill>
                  <a:schemeClr val="tx2"/>
                </a:solidFill>
                <a:latin typeface="Arial" charset="0"/>
                <a:ea typeface="ＭＳ Ｐゴシック" charset="0"/>
              </a:defRPr>
            </a:lvl6pPr>
            <a:lvl7pPr marL="914400" algn="l" rtl="0" fontAlgn="base">
              <a:spcBef>
                <a:spcPct val="0"/>
              </a:spcBef>
              <a:spcAft>
                <a:spcPct val="0"/>
              </a:spcAft>
              <a:defRPr sz="2000">
                <a:solidFill>
                  <a:schemeClr val="tx2"/>
                </a:solidFill>
                <a:latin typeface="Arial" charset="0"/>
                <a:ea typeface="ＭＳ Ｐゴシック" charset="0"/>
              </a:defRPr>
            </a:lvl7pPr>
            <a:lvl8pPr marL="1371600" algn="l" rtl="0" fontAlgn="base">
              <a:spcBef>
                <a:spcPct val="0"/>
              </a:spcBef>
              <a:spcAft>
                <a:spcPct val="0"/>
              </a:spcAft>
              <a:defRPr sz="2000">
                <a:solidFill>
                  <a:schemeClr val="tx2"/>
                </a:solidFill>
                <a:latin typeface="Arial" charset="0"/>
                <a:ea typeface="ＭＳ Ｐゴシック" charset="0"/>
              </a:defRPr>
            </a:lvl8pPr>
            <a:lvl9pPr marL="1828800" algn="l" rtl="0" fontAlgn="base">
              <a:spcBef>
                <a:spcPct val="0"/>
              </a:spcBef>
              <a:spcAft>
                <a:spcPct val="0"/>
              </a:spcAft>
              <a:defRPr sz="2000">
                <a:solidFill>
                  <a:schemeClr val="tx2"/>
                </a:solidFill>
                <a:latin typeface="Arial" charset="0"/>
                <a:ea typeface="ＭＳ Ｐゴシック" charset="0"/>
              </a:defRPr>
            </a:lvl9pPr>
          </a:lstStyle>
          <a:p>
            <a:pPr>
              <a:defRPr/>
            </a:pPr>
            <a:r>
              <a:rPr lang="sv-SE" altLang="sv-SE" b="1" kern="0" dirty="0" err="1" smtClean="0">
                <a:solidFill>
                  <a:srgbClr val="006AA7"/>
                </a:solidFill>
                <a:ea typeface="ＭＳ Ｐゴシック" pitchFamily="34" charset="-128"/>
              </a:rPr>
              <a:t>European</a:t>
            </a:r>
            <a:r>
              <a:rPr lang="sv-SE" altLang="sv-SE" b="1" kern="0" dirty="0" smtClean="0">
                <a:solidFill>
                  <a:srgbClr val="006AA7"/>
                </a:solidFill>
                <a:ea typeface="ＭＳ Ｐゴシック" pitchFamily="34" charset="-128"/>
              </a:rPr>
              <a:t> </a:t>
            </a:r>
            <a:r>
              <a:rPr lang="sv-SE" altLang="sv-SE" b="1" kern="0" dirty="0" err="1" smtClean="0">
                <a:solidFill>
                  <a:srgbClr val="006AA7"/>
                </a:solidFill>
                <a:ea typeface="ＭＳ Ｐゴシック" pitchFamily="34" charset="-128"/>
              </a:rPr>
              <a:t>Union’s</a:t>
            </a:r>
            <a:r>
              <a:rPr lang="sv-SE" altLang="sv-SE" b="1" kern="0" dirty="0" smtClean="0">
                <a:solidFill>
                  <a:srgbClr val="006AA7"/>
                </a:solidFill>
                <a:ea typeface="ＭＳ Ｐゴシック" pitchFamily="34" charset="-128"/>
              </a:rPr>
              <a:t> Disaster Management</a:t>
            </a:r>
            <a:endParaRPr lang="sv-SE" altLang="sv-SE" b="1" kern="0" dirty="0">
              <a:solidFill>
                <a:srgbClr val="006AA7"/>
              </a:solidFill>
              <a:ea typeface="ＭＳ Ｐゴシック" pitchFamily="34" charset="-128"/>
            </a:endParaRPr>
          </a:p>
        </p:txBody>
      </p:sp>
      <p:sp>
        <p:nvSpPr>
          <p:cNvPr id="2" name="textruta 1"/>
          <p:cNvSpPr txBox="1"/>
          <p:nvPr/>
        </p:nvSpPr>
        <p:spPr bwMode="auto">
          <a:xfrm>
            <a:off x="7308850" y="1490663"/>
            <a:ext cx="1655763" cy="277812"/>
          </a:xfrm>
          <a:prstGeom prst="rect">
            <a:avLst/>
          </a:prstGeom>
          <a:noFill/>
          <a:ln>
            <a:noFill/>
          </a:ln>
          <a:effectLst/>
          <a:extLst>
            <a:ext uri="{FAA26D3D-D897-4be2-8F04-BA451C77F1D7}"/>
          </a:extLst>
        </p:spPr>
        <p:txBody>
          <a:bodyPr anchor="b">
            <a:spAutoFit/>
          </a:bodyPr>
          <a:lstStyle/>
          <a:p>
            <a:pPr>
              <a:defRPr/>
            </a:pPr>
            <a:r>
              <a:rPr lang="sv-SE" sz="1200" b="1" dirty="0">
                <a:solidFill>
                  <a:schemeClr val="accent4">
                    <a:lumMod val="95000"/>
                    <a:lumOff val="5000"/>
                  </a:schemeClr>
                </a:solidFill>
                <a:latin typeface="Verdana" charset="0"/>
              </a:rPr>
              <a:t>DG ECHO</a:t>
            </a:r>
          </a:p>
        </p:txBody>
      </p:sp>
      <p:grpSp>
        <p:nvGrpSpPr>
          <p:cNvPr id="24582" name="Grupp 5"/>
          <p:cNvGrpSpPr>
            <a:grpSpLocks/>
          </p:cNvGrpSpPr>
          <p:nvPr/>
        </p:nvGrpSpPr>
        <p:grpSpPr bwMode="auto">
          <a:xfrm>
            <a:off x="395288" y="106363"/>
            <a:ext cx="2089150" cy="946150"/>
            <a:chOff x="395536" y="107096"/>
            <a:chExt cx="2088232" cy="945640"/>
          </a:xfrm>
        </p:grpSpPr>
        <p:sp>
          <p:nvSpPr>
            <p:cNvPr id="11" name="Rektangel 10"/>
            <p:cNvSpPr/>
            <p:nvPr/>
          </p:nvSpPr>
          <p:spPr>
            <a:xfrm>
              <a:off x="395536" y="188014"/>
              <a:ext cx="2088232" cy="8647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24584" name="Bildobjekt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0982" y="107096"/>
              <a:ext cx="1944216" cy="94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ubrik 1"/>
          <p:cNvSpPr>
            <a:spLocks noGrp="1"/>
          </p:cNvSpPr>
          <p:nvPr>
            <p:ph type="title"/>
          </p:nvPr>
        </p:nvSpPr>
        <p:spPr>
          <a:xfrm>
            <a:off x="590550" y="765175"/>
            <a:ext cx="8229600" cy="1143000"/>
          </a:xfrm>
        </p:spPr>
        <p:txBody>
          <a:bodyPr anchor="t"/>
          <a:lstStyle/>
          <a:p>
            <a:r>
              <a:rPr lang="sv-SE" altLang="sv-SE" smtClean="0">
                <a:solidFill>
                  <a:srgbClr val="006AA7"/>
                </a:solidFill>
                <a:ea typeface="ＭＳ Ｐゴシック" panose="020B0600070205080204" pitchFamily="34" charset="-128"/>
              </a:rPr>
              <a:t/>
            </a:r>
            <a:br>
              <a:rPr lang="sv-SE" altLang="sv-SE" smtClean="0">
                <a:solidFill>
                  <a:srgbClr val="006AA7"/>
                </a:solidFill>
                <a:ea typeface="ＭＳ Ｐゴシック" panose="020B0600070205080204" pitchFamily="34" charset="-128"/>
              </a:rPr>
            </a:br>
            <a:endParaRPr lang="sv-SE" altLang="sv-SE" smtClean="0">
              <a:solidFill>
                <a:srgbClr val="006AA7"/>
              </a:solidFill>
              <a:ea typeface="ＭＳ Ｐゴシック" panose="020B0600070205080204" pitchFamily="34" charset="-128"/>
            </a:endParaRPr>
          </a:p>
        </p:txBody>
      </p:sp>
      <p:graphicFrame>
        <p:nvGraphicFramePr>
          <p:cNvPr id="2" name="Diagram 1"/>
          <p:cNvGraphicFramePr/>
          <p:nvPr/>
        </p:nvGraphicFramePr>
        <p:xfrm>
          <a:off x="571947" y="2520712"/>
          <a:ext cx="7920880"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ubrik 1"/>
          <p:cNvSpPr txBox="1">
            <a:spLocks/>
          </p:cNvSpPr>
          <p:nvPr/>
        </p:nvSpPr>
        <p:spPr bwMode="auto">
          <a:xfrm>
            <a:off x="539750" y="1377950"/>
            <a:ext cx="8229600" cy="1143000"/>
          </a:xfrm>
          <a:prstGeom prst="rect">
            <a:avLst/>
          </a:prstGeom>
          <a:noFill/>
          <a:extLst/>
        </p:spPr>
        <p:txBody>
          <a:bodyPr/>
          <a:lstStyle>
            <a:lvl1pPr algn="l" rtl="0" eaLnBrk="0" fontAlgn="base" hangingPunct="0">
              <a:spcBef>
                <a:spcPct val="0"/>
              </a:spcBef>
              <a:spcAft>
                <a:spcPct val="0"/>
              </a:spcAft>
              <a:defRPr sz="2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2000">
                <a:solidFill>
                  <a:schemeClr val="tx2"/>
                </a:solidFill>
                <a:latin typeface="Calibri" charset="0"/>
                <a:ea typeface="ＭＳ Ｐゴシック" charset="0"/>
                <a:cs typeface="ＭＳ Ｐゴシック" charset="0"/>
              </a:defRPr>
            </a:lvl2pPr>
            <a:lvl3pPr algn="l" rtl="0" eaLnBrk="0" fontAlgn="base" hangingPunct="0">
              <a:spcBef>
                <a:spcPct val="0"/>
              </a:spcBef>
              <a:spcAft>
                <a:spcPct val="0"/>
              </a:spcAft>
              <a:defRPr sz="2000">
                <a:solidFill>
                  <a:schemeClr val="tx2"/>
                </a:solidFill>
                <a:latin typeface="Calibri" charset="0"/>
                <a:ea typeface="ＭＳ Ｐゴシック" charset="0"/>
                <a:cs typeface="ＭＳ Ｐゴシック" charset="0"/>
              </a:defRPr>
            </a:lvl3pPr>
            <a:lvl4pPr algn="l" rtl="0" eaLnBrk="0" fontAlgn="base" hangingPunct="0">
              <a:spcBef>
                <a:spcPct val="0"/>
              </a:spcBef>
              <a:spcAft>
                <a:spcPct val="0"/>
              </a:spcAft>
              <a:defRPr sz="2000">
                <a:solidFill>
                  <a:schemeClr val="tx2"/>
                </a:solidFill>
                <a:latin typeface="Calibri" charset="0"/>
                <a:ea typeface="ＭＳ Ｐゴシック" charset="0"/>
                <a:cs typeface="ＭＳ Ｐゴシック" charset="0"/>
              </a:defRPr>
            </a:lvl4pPr>
            <a:lvl5pPr algn="l" rtl="0" eaLnBrk="0" fontAlgn="base" hangingPunct="0">
              <a:spcBef>
                <a:spcPct val="0"/>
              </a:spcBef>
              <a:spcAft>
                <a:spcPct val="0"/>
              </a:spcAft>
              <a:defRPr sz="2000">
                <a:solidFill>
                  <a:schemeClr val="tx2"/>
                </a:solidFill>
                <a:latin typeface="Calibri" charset="0"/>
                <a:ea typeface="ＭＳ Ｐゴシック" charset="0"/>
                <a:cs typeface="ＭＳ Ｐゴシック" charset="0"/>
              </a:defRPr>
            </a:lvl5pPr>
            <a:lvl6pPr marL="457200" algn="l" rtl="0" fontAlgn="base">
              <a:spcBef>
                <a:spcPct val="0"/>
              </a:spcBef>
              <a:spcAft>
                <a:spcPct val="0"/>
              </a:spcAft>
              <a:defRPr sz="2000">
                <a:solidFill>
                  <a:schemeClr val="tx2"/>
                </a:solidFill>
                <a:latin typeface="Arial" charset="0"/>
                <a:ea typeface="ＭＳ Ｐゴシック" charset="0"/>
              </a:defRPr>
            </a:lvl6pPr>
            <a:lvl7pPr marL="914400" algn="l" rtl="0" fontAlgn="base">
              <a:spcBef>
                <a:spcPct val="0"/>
              </a:spcBef>
              <a:spcAft>
                <a:spcPct val="0"/>
              </a:spcAft>
              <a:defRPr sz="2000">
                <a:solidFill>
                  <a:schemeClr val="tx2"/>
                </a:solidFill>
                <a:latin typeface="Arial" charset="0"/>
                <a:ea typeface="ＭＳ Ｐゴシック" charset="0"/>
              </a:defRPr>
            </a:lvl7pPr>
            <a:lvl8pPr marL="1371600" algn="l" rtl="0" fontAlgn="base">
              <a:spcBef>
                <a:spcPct val="0"/>
              </a:spcBef>
              <a:spcAft>
                <a:spcPct val="0"/>
              </a:spcAft>
              <a:defRPr sz="2000">
                <a:solidFill>
                  <a:schemeClr val="tx2"/>
                </a:solidFill>
                <a:latin typeface="Arial" charset="0"/>
                <a:ea typeface="ＭＳ Ｐゴシック" charset="0"/>
              </a:defRPr>
            </a:lvl8pPr>
            <a:lvl9pPr marL="1828800" algn="l" rtl="0" fontAlgn="base">
              <a:spcBef>
                <a:spcPct val="0"/>
              </a:spcBef>
              <a:spcAft>
                <a:spcPct val="0"/>
              </a:spcAft>
              <a:defRPr sz="2000">
                <a:solidFill>
                  <a:schemeClr val="tx2"/>
                </a:solidFill>
                <a:latin typeface="Arial" charset="0"/>
                <a:ea typeface="ＭＳ Ｐゴシック" charset="0"/>
              </a:defRPr>
            </a:lvl9pPr>
          </a:lstStyle>
          <a:p>
            <a:pPr>
              <a:defRPr/>
            </a:pPr>
            <a:r>
              <a:rPr lang="sv-SE" altLang="sv-SE" b="1" kern="0" dirty="0" err="1" smtClean="0">
                <a:solidFill>
                  <a:srgbClr val="006AA7"/>
                </a:solidFill>
                <a:ea typeface="ＭＳ Ｐゴシック" pitchFamily="34" charset="-128"/>
              </a:rPr>
              <a:t>European</a:t>
            </a:r>
            <a:r>
              <a:rPr lang="sv-SE" altLang="sv-SE" b="1" kern="0" dirty="0" smtClean="0">
                <a:solidFill>
                  <a:srgbClr val="006AA7"/>
                </a:solidFill>
                <a:ea typeface="ＭＳ Ｐゴシック" pitchFamily="34" charset="-128"/>
              </a:rPr>
              <a:t> </a:t>
            </a:r>
            <a:r>
              <a:rPr lang="sv-SE" altLang="sv-SE" b="1" kern="0" dirty="0" err="1" smtClean="0">
                <a:solidFill>
                  <a:srgbClr val="006AA7"/>
                </a:solidFill>
                <a:ea typeface="ＭＳ Ｐゴシック" pitchFamily="34" charset="-128"/>
              </a:rPr>
              <a:t>Union’s</a:t>
            </a:r>
            <a:r>
              <a:rPr lang="sv-SE" altLang="sv-SE" b="1" kern="0" dirty="0" smtClean="0">
                <a:solidFill>
                  <a:srgbClr val="006AA7"/>
                </a:solidFill>
                <a:ea typeface="ＭＳ Ｐゴシック" pitchFamily="34" charset="-128"/>
              </a:rPr>
              <a:t> Disaster Management</a:t>
            </a:r>
            <a:endParaRPr lang="sv-SE" altLang="sv-SE" b="1" kern="0" dirty="0">
              <a:solidFill>
                <a:srgbClr val="006AA7"/>
              </a:solidFill>
              <a:ea typeface="ＭＳ Ｐゴシック" pitchFamily="34" charset="-128"/>
            </a:endParaRPr>
          </a:p>
        </p:txBody>
      </p:sp>
      <p:pic>
        <p:nvPicPr>
          <p:cNvPr id="25605" name="Picture 2" descr="C:\Users\janed\Pictures\europe-flag-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4363" y="0"/>
            <a:ext cx="2179637"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ruta 9"/>
          <p:cNvSpPr txBox="1"/>
          <p:nvPr/>
        </p:nvSpPr>
        <p:spPr bwMode="auto">
          <a:xfrm>
            <a:off x="6964363" y="1533525"/>
            <a:ext cx="1946275" cy="831850"/>
          </a:xfrm>
          <a:prstGeom prst="rect">
            <a:avLst/>
          </a:prstGeom>
          <a:noFill/>
          <a:ln>
            <a:noFill/>
          </a:ln>
          <a:effectLst/>
          <a:extLst>
            <a:ext uri="{FAA26D3D-D897-4be2-8F04-BA451C77F1D7}"/>
          </a:extLst>
        </p:spPr>
        <p:txBody>
          <a:bodyPr anchor="b">
            <a:spAutoFit/>
          </a:bodyPr>
          <a:lstStyle/>
          <a:p>
            <a:pPr>
              <a:defRPr/>
            </a:pPr>
            <a:r>
              <a:rPr lang="sv-SE" sz="1200" b="1" dirty="0">
                <a:solidFill>
                  <a:schemeClr val="accent4">
                    <a:lumMod val="95000"/>
                    <a:lumOff val="5000"/>
                  </a:schemeClr>
                </a:solidFill>
                <a:latin typeface="Verdana" charset="0"/>
              </a:rPr>
              <a:t>DG ENVIRONMENT</a:t>
            </a:r>
          </a:p>
          <a:p>
            <a:pPr>
              <a:defRPr/>
            </a:pPr>
            <a:r>
              <a:rPr lang="sv-SE" sz="1200" b="1" dirty="0">
                <a:solidFill>
                  <a:schemeClr val="accent4">
                    <a:lumMod val="95000"/>
                    <a:lumOff val="5000"/>
                  </a:schemeClr>
                </a:solidFill>
                <a:latin typeface="Verdana" charset="0"/>
              </a:rPr>
              <a:t>DG ECHO</a:t>
            </a:r>
          </a:p>
          <a:p>
            <a:pPr>
              <a:defRPr/>
            </a:pPr>
            <a:r>
              <a:rPr lang="sv-SE" sz="1200" b="1" dirty="0">
                <a:solidFill>
                  <a:schemeClr val="accent4">
                    <a:lumMod val="95000"/>
                    <a:lumOff val="5000"/>
                  </a:schemeClr>
                </a:solidFill>
                <a:latin typeface="Verdana" charset="0"/>
              </a:rPr>
              <a:t>DG RESEACH </a:t>
            </a:r>
          </a:p>
          <a:p>
            <a:pPr>
              <a:defRPr/>
            </a:pPr>
            <a:r>
              <a:rPr lang="sv-SE" sz="1200" b="1" dirty="0">
                <a:solidFill>
                  <a:schemeClr val="accent4">
                    <a:lumMod val="95000"/>
                    <a:lumOff val="5000"/>
                  </a:schemeClr>
                </a:solidFill>
                <a:latin typeface="Verdana" charset="0"/>
              </a:rPr>
              <a:t>and </a:t>
            </a:r>
            <a:r>
              <a:rPr lang="sv-SE" sz="1200" b="1" dirty="0" err="1">
                <a:solidFill>
                  <a:schemeClr val="accent4">
                    <a:lumMod val="95000"/>
                    <a:lumOff val="5000"/>
                  </a:schemeClr>
                </a:solidFill>
                <a:latin typeface="Verdana" charset="0"/>
              </a:rPr>
              <a:t>others</a:t>
            </a:r>
            <a:endParaRPr lang="sv-SE" sz="1200" b="1" dirty="0">
              <a:solidFill>
                <a:schemeClr val="accent4">
                  <a:lumMod val="95000"/>
                  <a:lumOff val="5000"/>
                </a:schemeClr>
              </a:solidFill>
              <a:latin typeface="Verdana" charset="0"/>
            </a:endParaRPr>
          </a:p>
        </p:txBody>
      </p:sp>
      <p:grpSp>
        <p:nvGrpSpPr>
          <p:cNvPr id="25607" name="Grupp 5"/>
          <p:cNvGrpSpPr>
            <a:grpSpLocks/>
          </p:cNvGrpSpPr>
          <p:nvPr/>
        </p:nvGrpSpPr>
        <p:grpSpPr bwMode="auto">
          <a:xfrm>
            <a:off x="395288" y="106363"/>
            <a:ext cx="2089150" cy="946150"/>
            <a:chOff x="395536" y="107096"/>
            <a:chExt cx="2088232" cy="945640"/>
          </a:xfrm>
        </p:grpSpPr>
        <p:sp>
          <p:nvSpPr>
            <p:cNvPr id="9" name="Rektangel 8"/>
            <p:cNvSpPr/>
            <p:nvPr/>
          </p:nvSpPr>
          <p:spPr>
            <a:xfrm>
              <a:off x="395536" y="188014"/>
              <a:ext cx="2088232" cy="8647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25609" name="Bildobjekt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0982" y="107096"/>
              <a:ext cx="1944216" cy="94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684213" y="1196975"/>
            <a:ext cx="7759700" cy="649288"/>
          </a:xfrm>
        </p:spPr>
        <p:txBody>
          <a:bodyPr/>
          <a:lstStyle/>
          <a:p>
            <a:r>
              <a:rPr lang="en-GB" altLang="sv-SE" sz="2400" smtClean="0">
                <a:ea typeface="ＭＳ Ｐゴシック" panose="020B0600070205080204" pitchFamily="34" charset="-128"/>
              </a:rPr>
              <a:t>NATO </a:t>
            </a:r>
          </a:p>
        </p:txBody>
      </p:sp>
      <p:sp>
        <p:nvSpPr>
          <p:cNvPr id="4099" name="Rectangle 3"/>
          <p:cNvSpPr>
            <a:spLocks noGrp="1" noChangeArrowheads="1"/>
          </p:cNvSpPr>
          <p:nvPr>
            <p:ph type="body" idx="4294967295"/>
          </p:nvPr>
        </p:nvSpPr>
        <p:spPr>
          <a:xfrm>
            <a:off x="-2665413" y="2060575"/>
            <a:ext cx="8424863" cy="3538538"/>
          </a:xfrm>
        </p:spPr>
        <p:txBody>
          <a:bodyPr/>
          <a:lstStyle/>
          <a:p>
            <a:pPr marL="0" indent="0">
              <a:buFontTx/>
              <a:buNone/>
              <a:defRPr/>
            </a:pPr>
            <a:r>
              <a:rPr lang="en-GB" altLang="ja-JP" sz="2000" i="1" dirty="0" smtClean="0">
                <a:solidFill>
                  <a:srgbClr val="015C85"/>
                </a:solidFill>
              </a:rPr>
              <a:t>	</a:t>
            </a:r>
          </a:p>
          <a:p>
            <a:pPr marL="0" indent="0">
              <a:buFontTx/>
              <a:buNone/>
              <a:defRPr/>
            </a:pPr>
            <a:endParaRPr lang="en-GB" altLang="ja-JP" sz="2000" i="1" dirty="0" smtClean="0">
              <a:solidFill>
                <a:srgbClr val="015C85"/>
              </a:solidFill>
            </a:endParaRPr>
          </a:p>
          <a:p>
            <a:pPr>
              <a:defRPr/>
            </a:pPr>
            <a:endParaRPr lang="en-GB" altLang="ja-JP" sz="2000" i="1" dirty="0" smtClean="0">
              <a:solidFill>
                <a:srgbClr val="015C85"/>
              </a:solidFill>
            </a:endParaRPr>
          </a:p>
          <a:p>
            <a:pPr>
              <a:defRPr/>
            </a:pPr>
            <a:endParaRPr lang="en-GB" altLang="ja-JP" i="1" dirty="0">
              <a:solidFill>
                <a:srgbClr val="015C85"/>
              </a:solidFill>
            </a:endParaRPr>
          </a:p>
          <a:p>
            <a:pPr marL="0" indent="0">
              <a:buFontTx/>
              <a:buNone/>
              <a:defRPr/>
            </a:pPr>
            <a:r>
              <a:rPr lang="en-GB" altLang="ja-JP" sz="2000" dirty="0" smtClean="0"/>
              <a:t>. </a:t>
            </a:r>
            <a:endParaRPr lang="en-GB" altLang="ja-JP" sz="2000" dirty="0"/>
          </a:p>
        </p:txBody>
      </p:sp>
      <p:grpSp>
        <p:nvGrpSpPr>
          <p:cNvPr id="26628" name="Grupp 6"/>
          <p:cNvGrpSpPr>
            <a:grpSpLocks/>
          </p:cNvGrpSpPr>
          <p:nvPr/>
        </p:nvGrpSpPr>
        <p:grpSpPr bwMode="auto">
          <a:xfrm>
            <a:off x="503238" y="106363"/>
            <a:ext cx="2087562" cy="946150"/>
            <a:chOff x="395536" y="107096"/>
            <a:chExt cx="2088232" cy="945640"/>
          </a:xfrm>
        </p:grpSpPr>
        <p:sp>
          <p:nvSpPr>
            <p:cNvPr id="8" name="Rektangel 7"/>
            <p:cNvSpPr/>
            <p:nvPr/>
          </p:nvSpPr>
          <p:spPr>
            <a:xfrm>
              <a:off x="395536" y="188014"/>
              <a:ext cx="2088232" cy="8647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26644" name="Bildobjekt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982" y="107096"/>
              <a:ext cx="1944216" cy="94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2" name="Tabell 1"/>
          <p:cNvGraphicFramePr>
            <a:graphicFrameLocks noGrp="1"/>
          </p:cNvGraphicFramePr>
          <p:nvPr/>
        </p:nvGraphicFramePr>
        <p:xfrm>
          <a:off x="684213" y="1916113"/>
          <a:ext cx="8210550" cy="4389437"/>
        </p:xfrm>
        <a:graphic>
          <a:graphicData uri="http://schemas.openxmlformats.org/drawingml/2006/table">
            <a:tbl>
              <a:tblPr firstRow="1" bandRow="1">
                <a:tableStyleId>{5C22544A-7EE6-4342-B048-85BDC9FD1C3A}</a:tableStyleId>
              </a:tblPr>
              <a:tblGrid>
                <a:gridCol w="6048027"/>
                <a:gridCol w="2162523"/>
              </a:tblGrid>
              <a:tr h="146314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altLang="ja-JP" sz="1800" b="0" i="0" kern="1200" baseline="0" dirty="0" smtClean="0">
                          <a:solidFill>
                            <a:schemeClr val="tx1"/>
                          </a:solidFill>
                          <a:latin typeface="+mn-lt"/>
                          <a:ea typeface="+mn-ea"/>
                          <a:cs typeface="+mn-cs"/>
                        </a:rPr>
                        <a:t>Sweden not a full member of NATO</a:t>
                      </a:r>
                    </a:p>
                    <a:p>
                      <a:pPr marL="0" marR="0" indent="0" algn="l" defTabSz="457200" rtl="0" eaLnBrk="1" fontAlgn="auto" latinLnBrk="0" hangingPunct="1">
                        <a:lnSpc>
                          <a:spcPct val="100000"/>
                        </a:lnSpc>
                        <a:spcBef>
                          <a:spcPts val="0"/>
                        </a:spcBef>
                        <a:spcAft>
                          <a:spcPts val="0"/>
                        </a:spcAft>
                        <a:buClrTx/>
                        <a:buSzTx/>
                        <a:buFontTx/>
                        <a:buNone/>
                        <a:tabLst/>
                        <a:defRPr/>
                      </a:pPr>
                      <a:r>
                        <a:rPr lang="en-GB" altLang="ja-JP" sz="1800" b="0" i="0" kern="1200" baseline="0" dirty="0" smtClean="0">
                          <a:solidFill>
                            <a:schemeClr val="tx1"/>
                          </a:solidFill>
                          <a:latin typeface="+mn-lt"/>
                          <a:ea typeface="+mn-ea"/>
                          <a:cs typeface="+mn-cs"/>
                        </a:rPr>
                        <a:t>North Atlantic Treaty Organisation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GB" altLang="ja-JP" sz="1800" b="0" i="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altLang="ja-JP" sz="1800" b="0" i="0" kern="1200" baseline="0" dirty="0" smtClean="0">
                          <a:solidFill>
                            <a:schemeClr val="tx1"/>
                          </a:solidFill>
                          <a:latin typeface="+mn-lt"/>
                          <a:ea typeface="+mn-ea"/>
                          <a:cs typeface="+mn-cs"/>
                        </a:rPr>
                        <a:t>But a member of Partners for Peace since 1994</a:t>
                      </a:r>
                    </a:p>
                    <a:p>
                      <a:pPr marL="0" marR="0" indent="0" algn="l" defTabSz="457200" rtl="0" eaLnBrk="1" fontAlgn="auto" latinLnBrk="0" hangingPunct="1">
                        <a:lnSpc>
                          <a:spcPct val="100000"/>
                        </a:lnSpc>
                        <a:spcBef>
                          <a:spcPts val="0"/>
                        </a:spcBef>
                        <a:spcAft>
                          <a:spcPts val="0"/>
                        </a:spcAft>
                        <a:buClrTx/>
                        <a:buSzTx/>
                        <a:buFontTx/>
                        <a:buNone/>
                        <a:tabLst/>
                        <a:defRPr/>
                      </a:pPr>
                      <a:endParaRPr lang="en-GB" altLang="ja-JP" sz="1800" b="0" i="0" kern="1200" baseline="0" dirty="0" smtClean="0">
                        <a:solidFill>
                          <a:schemeClr val="tx1"/>
                        </a:solidFill>
                        <a:latin typeface="+mn-lt"/>
                        <a:ea typeface="+mn-ea"/>
                        <a:cs typeface="+mn-cs"/>
                      </a:endParaRPr>
                    </a:p>
                  </a:txBody>
                  <a:tcPr marL="91448" marR="91448" marT="45719" marB="45719">
                    <a:solidFill>
                      <a:schemeClr val="accent5">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dirty="0" smtClean="0">
                          <a:ln>
                            <a:noFill/>
                          </a:ln>
                          <a:solidFill>
                            <a:schemeClr val="tx1"/>
                          </a:solidFill>
                          <a:effectLst/>
                          <a:latin typeface="Georgia" pitchFamily="18" charset="0"/>
                          <a:ea typeface="ＭＳ Ｐゴシック" pitchFamily="34" charset="-128"/>
                        </a:rPr>
                        <a:t>28 countries</a:t>
                      </a:r>
                    </a:p>
                    <a:p>
                      <a:endParaRPr lang="sv-SE" sz="1800" dirty="0"/>
                    </a:p>
                  </a:txBody>
                  <a:tcPr marL="91448" marR="91448" marT="45719" marB="45719">
                    <a:solidFill>
                      <a:schemeClr val="accent5">
                        <a:lumMod val="40000"/>
                        <a:lumOff val="60000"/>
                      </a:schemeClr>
                    </a:solidFill>
                  </a:tcPr>
                </a:tc>
              </a:tr>
              <a:tr h="91446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altLang="ja-JP" sz="1800" b="0" i="0" kern="1200" baseline="0" dirty="0" smtClean="0">
                          <a:solidFill>
                            <a:schemeClr val="tx1"/>
                          </a:solidFill>
                          <a:latin typeface="+mn-lt"/>
                          <a:ea typeface="+mn-ea"/>
                          <a:cs typeface="+mn-cs"/>
                        </a:rPr>
                        <a:t>Sweden participates in </a:t>
                      </a:r>
                      <a:r>
                        <a:rPr kumimoji="0" lang="en-GB" sz="1800" b="0" i="0" u="none" strike="noStrike" cap="none" normalizeH="0" baseline="0" dirty="0" smtClean="0">
                          <a:ln>
                            <a:noFill/>
                          </a:ln>
                          <a:solidFill>
                            <a:schemeClr val="tx1"/>
                          </a:solidFill>
                          <a:effectLst/>
                          <a:latin typeface="Georgia" pitchFamily="18" charset="0"/>
                          <a:ea typeface="ＭＳ Ｐゴシック" pitchFamily="34" charset="-128"/>
                        </a:rPr>
                        <a:t>EARDRCC exercise</a:t>
                      </a:r>
                    </a:p>
                    <a:p>
                      <a:r>
                        <a:rPr lang="sv-SE" sz="1800" b="0" i="0" dirty="0" smtClean="0">
                          <a:solidFill>
                            <a:schemeClr val="tx1"/>
                          </a:solidFill>
                        </a:rPr>
                        <a:t>Euro-Atlantic Disaster </a:t>
                      </a:r>
                      <a:r>
                        <a:rPr lang="sv-SE" sz="1800" b="0" i="0" dirty="0" err="1" smtClean="0">
                          <a:solidFill>
                            <a:schemeClr val="tx1"/>
                          </a:solidFill>
                        </a:rPr>
                        <a:t>Response</a:t>
                      </a:r>
                      <a:r>
                        <a:rPr lang="sv-SE" sz="1800" b="0" i="0" dirty="0" smtClean="0">
                          <a:solidFill>
                            <a:schemeClr val="tx1"/>
                          </a:solidFill>
                        </a:rPr>
                        <a:t> </a:t>
                      </a:r>
                      <a:r>
                        <a:rPr lang="sv-SE" sz="1800" b="0" i="0" dirty="0" err="1" smtClean="0">
                          <a:solidFill>
                            <a:schemeClr val="tx1"/>
                          </a:solidFill>
                        </a:rPr>
                        <a:t>Coordination</a:t>
                      </a:r>
                      <a:r>
                        <a:rPr lang="sv-SE" sz="1800" b="0" i="0" dirty="0" smtClean="0">
                          <a:solidFill>
                            <a:schemeClr val="tx1"/>
                          </a:solidFill>
                        </a:rPr>
                        <a:t> Centre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cap="none" normalizeH="0" baseline="0" dirty="0" smtClean="0">
                        <a:ln>
                          <a:noFill/>
                        </a:ln>
                        <a:solidFill>
                          <a:schemeClr val="tx1"/>
                        </a:solidFill>
                        <a:effectLst/>
                        <a:latin typeface="Georgia" pitchFamily="18" charset="0"/>
                        <a:ea typeface="ＭＳ Ｐゴシック" pitchFamily="34" charset="-128"/>
                      </a:endParaRPr>
                    </a:p>
                  </a:txBody>
                  <a:tcPr marL="91448" marR="91448" marT="45719" marB="45719">
                    <a:solidFill>
                      <a:schemeClr val="accent5">
                        <a:lumMod val="40000"/>
                        <a:lumOff val="60000"/>
                      </a:schemeClr>
                    </a:solidFill>
                  </a:tcPr>
                </a:tc>
                <a:tc>
                  <a:txBody>
                    <a:bodyPr/>
                    <a:lstStyle/>
                    <a:p>
                      <a:endParaRPr lang="sv-SE" sz="1800" dirty="0"/>
                    </a:p>
                  </a:txBody>
                  <a:tcPr marL="91448" marR="91448" marT="45719" marB="45719">
                    <a:solidFill>
                      <a:schemeClr val="accent5">
                        <a:lumMod val="40000"/>
                        <a:lumOff val="60000"/>
                      </a:schemeClr>
                    </a:solidFill>
                  </a:tcPr>
                </a:tc>
              </a:tr>
              <a:tr h="201182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800" b="0" i="0" kern="1200" baseline="0" dirty="0" smtClean="0">
                          <a:solidFill>
                            <a:schemeClr val="tx1"/>
                          </a:solidFill>
                          <a:latin typeface="+mn-lt"/>
                          <a:ea typeface="+mn-ea"/>
                          <a:cs typeface="+mn-cs"/>
                        </a:rPr>
                        <a:t>Sweden </a:t>
                      </a:r>
                      <a:r>
                        <a:rPr lang="sv-SE" sz="1800" b="0" i="0" kern="1200" baseline="0" dirty="0" err="1" smtClean="0">
                          <a:solidFill>
                            <a:schemeClr val="tx1"/>
                          </a:solidFill>
                          <a:latin typeface="+mn-lt"/>
                          <a:ea typeface="+mn-ea"/>
                          <a:cs typeface="+mn-cs"/>
                        </a:rPr>
                        <a:t>participates</a:t>
                      </a:r>
                      <a:r>
                        <a:rPr lang="sv-SE" sz="1800" b="0" i="0" kern="1200" baseline="0" dirty="0" smtClean="0">
                          <a:solidFill>
                            <a:schemeClr val="tx1"/>
                          </a:solidFill>
                          <a:latin typeface="+mn-lt"/>
                          <a:ea typeface="+mn-ea"/>
                          <a:cs typeface="+mn-cs"/>
                        </a:rPr>
                        <a:t> in CEPC </a:t>
                      </a:r>
                    </a:p>
                    <a:p>
                      <a:pPr marL="0" marR="0" indent="0" algn="l" defTabSz="457200" rtl="0" eaLnBrk="1" fontAlgn="auto" latinLnBrk="0" hangingPunct="1">
                        <a:lnSpc>
                          <a:spcPct val="100000"/>
                        </a:lnSpc>
                        <a:spcBef>
                          <a:spcPts val="0"/>
                        </a:spcBef>
                        <a:spcAft>
                          <a:spcPts val="0"/>
                        </a:spcAft>
                        <a:buClrTx/>
                        <a:buSzTx/>
                        <a:buFontTx/>
                        <a:buNone/>
                        <a:tabLst/>
                        <a:defRPr/>
                      </a:pPr>
                      <a:r>
                        <a:rPr lang="sv-SE" sz="1800" b="0" i="0" kern="1200" baseline="0" dirty="0" smtClean="0">
                          <a:solidFill>
                            <a:schemeClr val="tx1"/>
                          </a:solidFill>
                          <a:latin typeface="+mn-lt"/>
                          <a:ea typeface="+mn-ea"/>
                          <a:cs typeface="+mn-cs"/>
                        </a:rPr>
                        <a:t>Civil </a:t>
                      </a:r>
                      <a:r>
                        <a:rPr lang="sv-SE" sz="1800" b="0" i="0" kern="1200" baseline="0" dirty="0" err="1" smtClean="0">
                          <a:solidFill>
                            <a:schemeClr val="tx1"/>
                          </a:solidFill>
                          <a:latin typeface="+mn-lt"/>
                          <a:ea typeface="+mn-ea"/>
                          <a:cs typeface="+mn-cs"/>
                        </a:rPr>
                        <a:t>Emergency</a:t>
                      </a:r>
                      <a:r>
                        <a:rPr lang="sv-SE" sz="1800" b="0" i="0" kern="1200" baseline="0" dirty="0" smtClean="0">
                          <a:solidFill>
                            <a:schemeClr val="tx1"/>
                          </a:solidFill>
                          <a:latin typeface="+mn-lt"/>
                          <a:ea typeface="+mn-ea"/>
                          <a:cs typeface="+mn-cs"/>
                        </a:rPr>
                        <a:t> Planning </a:t>
                      </a:r>
                      <a:r>
                        <a:rPr lang="sv-SE" sz="1800" b="0" i="0" kern="1200" baseline="0" dirty="0" err="1" smtClean="0">
                          <a:solidFill>
                            <a:schemeClr val="tx1"/>
                          </a:solidFill>
                          <a:latin typeface="+mn-lt"/>
                          <a:ea typeface="+mn-ea"/>
                          <a:cs typeface="+mn-cs"/>
                        </a:rPr>
                        <a:t>Committee</a:t>
                      </a:r>
                      <a:endParaRPr lang="sv-SE" sz="1800" b="0" i="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sv-SE" sz="1800" b="0" i="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sv-SE" sz="1800" b="0" i="0" kern="1200" baseline="0" dirty="0" smtClean="0">
                          <a:solidFill>
                            <a:schemeClr val="tx1"/>
                          </a:solidFill>
                          <a:latin typeface="+mn-lt"/>
                          <a:ea typeface="+mn-ea"/>
                          <a:cs typeface="+mn-cs"/>
                        </a:rPr>
                        <a:t>National </a:t>
                      </a:r>
                      <a:r>
                        <a:rPr lang="sv-SE" sz="1800" b="0" i="0" kern="1200" baseline="0" dirty="0" err="1" smtClean="0">
                          <a:solidFill>
                            <a:schemeClr val="tx1"/>
                          </a:solidFill>
                          <a:latin typeface="+mn-lt"/>
                          <a:ea typeface="+mn-ea"/>
                          <a:cs typeface="+mn-cs"/>
                        </a:rPr>
                        <a:t>cooperation</a:t>
                      </a:r>
                      <a:r>
                        <a:rPr lang="sv-SE" sz="1800" b="0" i="0" kern="1200" baseline="0" dirty="0" smtClean="0">
                          <a:solidFill>
                            <a:schemeClr val="tx1"/>
                          </a:solidFill>
                          <a:latin typeface="+mn-lt"/>
                          <a:ea typeface="+mn-ea"/>
                          <a:cs typeface="+mn-cs"/>
                        </a:rPr>
                        <a:t> ( 15 </a:t>
                      </a:r>
                      <a:r>
                        <a:rPr lang="sv-SE" sz="1800" b="0" i="0" kern="1200" baseline="0" dirty="0" err="1" smtClean="0">
                          <a:solidFill>
                            <a:schemeClr val="tx1"/>
                          </a:solidFill>
                          <a:latin typeface="+mn-lt"/>
                          <a:ea typeface="+mn-ea"/>
                          <a:cs typeface="+mn-cs"/>
                        </a:rPr>
                        <a:t>agencies</a:t>
                      </a:r>
                      <a:r>
                        <a:rPr lang="sv-SE" sz="1800" b="0" i="0" kern="1200" baseline="0" dirty="0" smtClean="0">
                          <a:solidFill>
                            <a:schemeClr val="tx1"/>
                          </a:solidFill>
                          <a:latin typeface="+mn-lt"/>
                          <a:ea typeface="+mn-ea"/>
                          <a:cs typeface="+mn-cs"/>
                        </a:rPr>
                        <a:t>) for the </a:t>
                      </a:r>
                      <a:r>
                        <a:rPr lang="sv-SE" sz="1800" b="0" i="0" kern="1200" baseline="0" dirty="0" err="1" smtClean="0">
                          <a:solidFill>
                            <a:schemeClr val="tx1"/>
                          </a:solidFill>
                          <a:latin typeface="+mn-lt"/>
                          <a:ea typeface="+mn-ea"/>
                          <a:cs typeface="+mn-cs"/>
                        </a:rPr>
                        <a:t>purpose</a:t>
                      </a:r>
                      <a:r>
                        <a:rPr lang="sv-SE" sz="1800" b="0" i="0" kern="1200" baseline="0" dirty="0" smtClean="0">
                          <a:solidFill>
                            <a:schemeClr val="tx1"/>
                          </a:solidFill>
                          <a:latin typeface="+mn-lt"/>
                          <a:ea typeface="+mn-ea"/>
                          <a:cs typeface="+mn-cs"/>
                        </a:rPr>
                        <a:t> </a:t>
                      </a:r>
                      <a:r>
                        <a:rPr lang="sv-SE" sz="1800" b="0" i="0" kern="1200" baseline="0" dirty="0" err="1" smtClean="0">
                          <a:solidFill>
                            <a:schemeClr val="tx1"/>
                          </a:solidFill>
                          <a:latin typeface="+mn-lt"/>
                          <a:ea typeface="+mn-ea"/>
                          <a:cs typeface="+mn-cs"/>
                        </a:rPr>
                        <a:t>of</a:t>
                      </a:r>
                      <a:r>
                        <a:rPr lang="sv-SE" sz="1800" b="0" i="0" kern="1200" baseline="0" dirty="0" smtClean="0">
                          <a:solidFill>
                            <a:schemeClr val="tx1"/>
                          </a:solidFill>
                          <a:latin typeface="+mn-lt"/>
                          <a:ea typeface="+mn-ea"/>
                          <a:cs typeface="+mn-cs"/>
                        </a:rPr>
                        <a:t> </a:t>
                      </a:r>
                      <a:r>
                        <a:rPr lang="sv-SE" sz="1800" b="0" i="0" kern="1200" baseline="0" dirty="0" err="1" smtClean="0">
                          <a:solidFill>
                            <a:schemeClr val="tx1"/>
                          </a:solidFill>
                          <a:latin typeface="+mn-lt"/>
                          <a:ea typeface="+mn-ea"/>
                          <a:cs typeface="+mn-cs"/>
                        </a:rPr>
                        <a:t>effective</a:t>
                      </a:r>
                      <a:r>
                        <a:rPr lang="sv-SE" sz="1800" b="0" i="0" kern="1200" baseline="0" dirty="0" smtClean="0">
                          <a:solidFill>
                            <a:schemeClr val="tx1"/>
                          </a:solidFill>
                          <a:latin typeface="+mn-lt"/>
                          <a:ea typeface="+mn-ea"/>
                          <a:cs typeface="+mn-cs"/>
                        </a:rPr>
                        <a:t> </a:t>
                      </a:r>
                      <a:r>
                        <a:rPr lang="sv-SE" sz="1800" b="0" i="0" kern="1200" baseline="0" dirty="0" err="1" smtClean="0">
                          <a:solidFill>
                            <a:schemeClr val="tx1"/>
                          </a:solidFill>
                          <a:latin typeface="+mn-lt"/>
                          <a:ea typeface="+mn-ea"/>
                          <a:cs typeface="+mn-cs"/>
                        </a:rPr>
                        <a:t>use</a:t>
                      </a:r>
                      <a:r>
                        <a:rPr lang="sv-SE" sz="1800" b="0" i="0" kern="1200" baseline="0" dirty="0" smtClean="0">
                          <a:solidFill>
                            <a:schemeClr val="tx1"/>
                          </a:solidFill>
                          <a:latin typeface="+mn-lt"/>
                          <a:ea typeface="+mn-ea"/>
                          <a:cs typeface="+mn-cs"/>
                        </a:rPr>
                        <a:t> </a:t>
                      </a:r>
                      <a:r>
                        <a:rPr lang="sv-SE" sz="1800" b="0" i="0" kern="1200" baseline="0" dirty="0" err="1" smtClean="0">
                          <a:solidFill>
                            <a:schemeClr val="tx1"/>
                          </a:solidFill>
                          <a:latin typeface="+mn-lt"/>
                          <a:ea typeface="+mn-ea"/>
                          <a:cs typeface="+mn-cs"/>
                        </a:rPr>
                        <a:t>of</a:t>
                      </a:r>
                      <a:r>
                        <a:rPr lang="sv-SE" sz="1800" b="0" i="0" kern="1200" baseline="0" dirty="0" smtClean="0">
                          <a:solidFill>
                            <a:schemeClr val="tx1"/>
                          </a:solidFill>
                          <a:latin typeface="+mn-lt"/>
                          <a:ea typeface="+mn-ea"/>
                          <a:cs typeface="+mn-cs"/>
                        </a:rPr>
                        <a:t> </a:t>
                      </a:r>
                      <a:r>
                        <a:rPr lang="sv-SE" sz="1800" b="0" i="0" kern="1200" baseline="0" dirty="0" err="1" smtClean="0">
                          <a:solidFill>
                            <a:schemeClr val="tx1"/>
                          </a:solidFill>
                          <a:latin typeface="+mn-lt"/>
                          <a:ea typeface="+mn-ea"/>
                          <a:cs typeface="+mn-cs"/>
                        </a:rPr>
                        <a:t>resources</a:t>
                      </a:r>
                      <a:r>
                        <a:rPr lang="sv-SE" sz="1800" b="0" i="0" kern="1200" baseline="0" dirty="0" smtClean="0">
                          <a:solidFill>
                            <a:schemeClr val="tx1"/>
                          </a:solidFill>
                          <a:latin typeface="+mn-lt"/>
                          <a:ea typeface="+mn-ea"/>
                          <a:cs typeface="+mn-cs"/>
                        </a:rPr>
                        <a:t> and humanitarian operations in </a:t>
                      </a:r>
                      <a:r>
                        <a:rPr lang="sv-SE" sz="1800" b="0" i="0" kern="1200" baseline="0" dirty="0" err="1" smtClean="0">
                          <a:solidFill>
                            <a:schemeClr val="tx1"/>
                          </a:solidFill>
                          <a:latin typeface="+mn-lt"/>
                          <a:ea typeface="+mn-ea"/>
                          <a:cs typeface="+mn-cs"/>
                        </a:rPr>
                        <a:t>conjunction</a:t>
                      </a:r>
                      <a:r>
                        <a:rPr lang="sv-SE" sz="1800" b="0" i="0" kern="1200" baseline="0" dirty="0" smtClean="0">
                          <a:solidFill>
                            <a:schemeClr val="tx1"/>
                          </a:solidFill>
                          <a:latin typeface="+mn-lt"/>
                          <a:ea typeface="+mn-ea"/>
                          <a:cs typeface="+mn-cs"/>
                        </a:rPr>
                        <a:t> </a:t>
                      </a:r>
                      <a:r>
                        <a:rPr lang="sv-SE" sz="1800" b="0" i="0" kern="1200" baseline="0" dirty="0" err="1" smtClean="0">
                          <a:solidFill>
                            <a:schemeClr val="tx1"/>
                          </a:solidFill>
                          <a:latin typeface="+mn-lt"/>
                          <a:ea typeface="+mn-ea"/>
                          <a:cs typeface="+mn-cs"/>
                        </a:rPr>
                        <a:t>with</a:t>
                      </a:r>
                      <a:r>
                        <a:rPr lang="sv-SE" sz="1800" b="0" i="0" kern="1200" baseline="0" dirty="0" smtClean="0">
                          <a:solidFill>
                            <a:schemeClr val="tx1"/>
                          </a:solidFill>
                          <a:latin typeface="+mn-lt"/>
                          <a:ea typeface="+mn-ea"/>
                          <a:cs typeface="+mn-cs"/>
                        </a:rPr>
                        <a:t> a </a:t>
                      </a:r>
                      <a:r>
                        <a:rPr lang="sv-SE" sz="1800" b="0" i="0" kern="1200" baseline="0" dirty="0" err="1" smtClean="0">
                          <a:solidFill>
                            <a:schemeClr val="tx1"/>
                          </a:solidFill>
                          <a:latin typeface="+mn-lt"/>
                          <a:ea typeface="+mn-ea"/>
                          <a:cs typeface="+mn-cs"/>
                        </a:rPr>
                        <a:t>catastrophe</a:t>
                      </a:r>
                      <a:endParaRPr lang="sv-SE" sz="1800" b="0" i="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altLang="ja-JP" sz="1800" b="0" i="0" kern="1200" baseline="0" dirty="0" smtClean="0">
                        <a:solidFill>
                          <a:schemeClr val="tx1"/>
                        </a:solidFill>
                        <a:latin typeface="+mn-lt"/>
                        <a:ea typeface="+mn-ea"/>
                        <a:cs typeface="+mn-cs"/>
                      </a:endParaRPr>
                    </a:p>
                  </a:txBody>
                  <a:tcPr marL="91448" marR="91448" marT="45719" marB="45719"/>
                </a:tc>
                <a:tc>
                  <a:txBody>
                    <a:bodyPr/>
                    <a:lstStyle/>
                    <a:p>
                      <a:pPr marL="285750" indent="-285750">
                        <a:buFont typeface="Arial" panose="020B0604020202020204" pitchFamily="34" charset="0"/>
                        <a:buChar char="•"/>
                      </a:pPr>
                      <a:r>
                        <a:rPr lang="sv-SE" sz="1800" dirty="0" smtClean="0"/>
                        <a:t>MSB </a:t>
                      </a:r>
                      <a:r>
                        <a:rPr lang="sv-SE" sz="1800" dirty="0" err="1" smtClean="0"/>
                        <a:t>member</a:t>
                      </a:r>
                      <a:r>
                        <a:rPr lang="sv-SE" sz="1800" baseline="0" dirty="0" smtClean="0"/>
                        <a:t> </a:t>
                      </a:r>
                      <a:r>
                        <a:rPr lang="sv-SE" sz="1800" baseline="0" dirty="0" err="1" smtClean="0"/>
                        <a:t>of</a:t>
                      </a:r>
                      <a:r>
                        <a:rPr lang="sv-SE" sz="1800" dirty="0" smtClean="0"/>
                        <a:t> expert</a:t>
                      </a:r>
                      <a:r>
                        <a:rPr lang="sv-SE" sz="1800" baseline="0" dirty="0" smtClean="0"/>
                        <a:t> </a:t>
                      </a:r>
                      <a:r>
                        <a:rPr lang="sv-SE" sz="1800" baseline="0" dirty="0" err="1" smtClean="0"/>
                        <a:t>group</a:t>
                      </a:r>
                      <a:r>
                        <a:rPr lang="sv-SE" sz="1800" baseline="0" dirty="0" smtClean="0"/>
                        <a:t> on </a:t>
                      </a:r>
                      <a:r>
                        <a:rPr lang="sv-SE" sz="1800" baseline="0" dirty="0" err="1" smtClean="0"/>
                        <a:t>industrial</a:t>
                      </a:r>
                      <a:r>
                        <a:rPr lang="sv-SE" sz="1800" baseline="0" dirty="0" smtClean="0"/>
                        <a:t> </a:t>
                      </a:r>
                      <a:r>
                        <a:rPr lang="sv-SE" sz="1800" baseline="0" dirty="0" err="1" smtClean="0"/>
                        <a:t>resources</a:t>
                      </a:r>
                      <a:r>
                        <a:rPr lang="sv-SE" sz="1800" baseline="0" dirty="0" smtClean="0"/>
                        <a:t> </a:t>
                      </a:r>
                    </a:p>
                    <a:p>
                      <a:pPr marL="285750" indent="-285750">
                        <a:buFont typeface="Arial" panose="020B0604020202020204" pitchFamily="34" charset="0"/>
                        <a:buChar char="•"/>
                      </a:pPr>
                      <a:endParaRPr lang="sv-SE" sz="1800" baseline="0" dirty="0" smtClean="0"/>
                    </a:p>
                    <a:p>
                      <a:pPr marL="285750" indent="-285750">
                        <a:buFont typeface="Arial" panose="020B0604020202020204" pitchFamily="34" charset="0"/>
                        <a:buChar char="•"/>
                      </a:pPr>
                      <a:r>
                        <a:rPr lang="sv-SE" sz="1800" baseline="0" dirty="0" smtClean="0"/>
                        <a:t>civil </a:t>
                      </a:r>
                      <a:r>
                        <a:rPr lang="sv-SE" sz="1800" baseline="0" dirty="0" err="1" smtClean="0"/>
                        <a:t>protection</a:t>
                      </a:r>
                      <a:r>
                        <a:rPr lang="sv-SE" sz="1800" baseline="0" dirty="0" smtClean="0"/>
                        <a:t> </a:t>
                      </a:r>
                      <a:r>
                        <a:rPr lang="sv-SE" sz="1800" baseline="0" dirty="0" err="1" smtClean="0"/>
                        <a:t>group</a:t>
                      </a:r>
                      <a:endParaRPr lang="sv-SE" sz="1800" dirty="0"/>
                    </a:p>
                  </a:txBody>
                  <a:tcPr marL="91448" marR="91448" marT="45719" marB="45719"/>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ruta 2"/>
          <p:cNvSpPr txBox="1">
            <a:spLocks noChangeArrowheads="1"/>
          </p:cNvSpPr>
          <p:nvPr/>
        </p:nvSpPr>
        <p:spPr bwMode="auto">
          <a:xfrm>
            <a:off x="611188" y="1341438"/>
            <a:ext cx="820896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sv-SE" altLang="sv-SE" sz="3600"/>
              <a:t>Research for a safer society  </a:t>
            </a:r>
            <a:br>
              <a:rPr lang="sv-SE" altLang="sv-SE" sz="3600"/>
            </a:br>
            <a:r>
              <a:rPr lang="sv-SE" altLang="sv-SE" sz="2400"/>
              <a:t>– New knowledge for future challenges</a:t>
            </a:r>
          </a:p>
          <a:p>
            <a:pPr eaLnBrk="1" hangingPunct="1"/>
            <a:endParaRPr lang="sv-SE" altLang="sv-SE" sz="2400"/>
          </a:p>
          <a:p>
            <a:pPr eaLnBrk="1" hangingPunct="1"/>
            <a:endParaRPr lang="sv-SE" altLang="sv-SE" sz="2400"/>
          </a:p>
          <a:p>
            <a:pPr eaLnBrk="1" hangingPunct="1"/>
            <a:endParaRPr lang="sv-SE" altLang="sv-SE" sz="2400"/>
          </a:p>
          <a:p>
            <a:pPr eaLnBrk="1" hangingPunct="1"/>
            <a:endParaRPr lang="sv-SE" altLang="sv-SE" sz="2400"/>
          </a:p>
          <a:p>
            <a:pPr eaLnBrk="1" hangingPunct="1"/>
            <a:endParaRPr lang="sv-SE" altLang="sv-SE" sz="2400"/>
          </a:p>
          <a:p>
            <a:pPr eaLnBrk="1" hangingPunct="1"/>
            <a:endParaRPr lang="sv-SE" altLang="sv-SE" sz="2400"/>
          </a:p>
          <a:p>
            <a:pPr eaLnBrk="1" hangingPunct="1"/>
            <a:endParaRPr lang="sv-SE" altLang="sv-SE" sz="2400"/>
          </a:p>
        </p:txBody>
      </p:sp>
      <p:pic>
        <p:nvPicPr>
          <p:cNvPr id="27651" name="Bildobjekt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62238"/>
            <a:ext cx="91440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2" name="Grupp 6"/>
          <p:cNvGrpSpPr>
            <a:grpSpLocks/>
          </p:cNvGrpSpPr>
          <p:nvPr/>
        </p:nvGrpSpPr>
        <p:grpSpPr bwMode="auto">
          <a:xfrm>
            <a:off x="503238" y="106363"/>
            <a:ext cx="2087562" cy="946150"/>
            <a:chOff x="395536" y="107096"/>
            <a:chExt cx="2088232" cy="945640"/>
          </a:xfrm>
        </p:grpSpPr>
        <p:sp>
          <p:nvSpPr>
            <p:cNvPr id="5" name="Rektangel 4"/>
            <p:cNvSpPr/>
            <p:nvPr/>
          </p:nvSpPr>
          <p:spPr>
            <a:xfrm>
              <a:off x="395536" y="188014"/>
              <a:ext cx="2088232" cy="8647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27654" name="Bildobjekt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0982" y="107096"/>
              <a:ext cx="1944216" cy="94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ruta 4"/>
          <p:cNvSpPr txBox="1">
            <a:spLocks noChangeArrowheads="1"/>
          </p:cNvSpPr>
          <p:nvPr/>
        </p:nvSpPr>
        <p:spPr bwMode="auto">
          <a:xfrm>
            <a:off x="1357313" y="452438"/>
            <a:ext cx="7116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endParaRPr lang="en-US" altLang="en-US">
              <a:solidFill>
                <a:srgbClr val="000000"/>
              </a:solidFill>
              <a:latin typeface="Calibri" panose="020F0502020204030204" pitchFamily="34" charset="0"/>
            </a:endParaRPr>
          </a:p>
        </p:txBody>
      </p:sp>
      <p:sp>
        <p:nvSpPr>
          <p:cNvPr id="28675" name="Rectangle 3"/>
          <p:cNvSpPr txBox="1">
            <a:spLocks noChangeArrowheads="1"/>
          </p:cNvSpPr>
          <p:nvPr/>
        </p:nvSpPr>
        <p:spPr bwMode="auto">
          <a:xfrm>
            <a:off x="395288" y="1989138"/>
            <a:ext cx="7632700"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defTabSz="45720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defTabSz="4572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defTabSz="4572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defTabSz="4572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20000"/>
              </a:spcBef>
              <a:buFont typeface="Wingdings" panose="05000000000000000000" pitchFamily="2" charset="2"/>
              <a:buChar char="q"/>
            </a:pPr>
            <a:r>
              <a:rPr lang="en-US" altLang="en-US" sz="2000"/>
              <a:t>MSB is both a research funding agency as well as a stakeholder</a:t>
            </a:r>
          </a:p>
          <a:p>
            <a:pPr eaLnBrk="1" hangingPunct="1">
              <a:spcBef>
                <a:spcPct val="20000"/>
              </a:spcBef>
              <a:buFont typeface="Wingdings" panose="05000000000000000000" pitchFamily="2" charset="2"/>
              <a:buChar char="q"/>
            </a:pPr>
            <a:r>
              <a:rPr lang="en-US" altLang="en-US" sz="2000"/>
              <a:t>Research with the purpose to </a:t>
            </a:r>
            <a:r>
              <a:rPr lang="en-GB" altLang="en-US" sz="2000"/>
              <a:t>generate practical applicable results aiming to solve societal problems</a:t>
            </a:r>
          </a:p>
          <a:p>
            <a:pPr eaLnBrk="1" hangingPunct="1">
              <a:spcBef>
                <a:spcPct val="20000"/>
              </a:spcBef>
              <a:buFont typeface="Wingdings" panose="05000000000000000000" pitchFamily="2" charset="2"/>
              <a:buChar char="q"/>
            </a:pPr>
            <a:r>
              <a:rPr lang="en-US" altLang="en-US" sz="2000"/>
              <a:t>MSB is funding research on its own and in cooperation with others, nationally and internationally</a:t>
            </a:r>
          </a:p>
          <a:p>
            <a:pPr lvl="1" eaLnBrk="1" hangingPunct="1">
              <a:spcBef>
                <a:spcPct val="20000"/>
              </a:spcBef>
              <a:buFont typeface="Arial" panose="020B0604020202020204" pitchFamily="34" charset="0"/>
              <a:buChar char="–"/>
            </a:pPr>
            <a:r>
              <a:rPr lang="en-US" altLang="en-US" sz="2000"/>
              <a:t>EU</a:t>
            </a:r>
          </a:p>
          <a:p>
            <a:pPr lvl="1" eaLnBrk="1" hangingPunct="1">
              <a:spcBef>
                <a:spcPct val="20000"/>
              </a:spcBef>
              <a:buFont typeface="Arial" panose="020B0604020202020204" pitchFamily="34" charset="0"/>
              <a:buChar char="–"/>
            </a:pPr>
            <a:r>
              <a:rPr lang="en-US" altLang="en-US" sz="2000"/>
              <a:t>US Department of Homeland </a:t>
            </a:r>
            <a:br>
              <a:rPr lang="en-US" altLang="en-US" sz="2000"/>
            </a:br>
            <a:r>
              <a:rPr lang="en-US" altLang="en-US" sz="2000"/>
              <a:t>Security</a:t>
            </a:r>
          </a:p>
          <a:p>
            <a:pPr lvl="1" eaLnBrk="1" hangingPunct="1">
              <a:spcBef>
                <a:spcPct val="20000"/>
              </a:spcBef>
              <a:buFont typeface="Arial" panose="020B0604020202020204" pitchFamily="34" charset="0"/>
              <a:buChar char="–"/>
            </a:pPr>
            <a:r>
              <a:rPr lang="en-US" altLang="en-US" sz="2000"/>
              <a:t>Nordic countries</a:t>
            </a:r>
          </a:p>
        </p:txBody>
      </p:sp>
      <p:sp>
        <p:nvSpPr>
          <p:cNvPr id="28676" name="Rektangel 2"/>
          <p:cNvSpPr>
            <a:spLocks noChangeArrowheads="1"/>
          </p:cNvSpPr>
          <p:nvPr/>
        </p:nvSpPr>
        <p:spPr bwMode="auto">
          <a:xfrm>
            <a:off x="1187450" y="1152525"/>
            <a:ext cx="48958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sv-SE" altLang="en-US" sz="3200">
                <a:solidFill>
                  <a:srgbClr val="0070C0"/>
                </a:solidFill>
              </a:rPr>
              <a:t>MSB Research Funding</a:t>
            </a:r>
          </a:p>
        </p:txBody>
      </p:sp>
      <p:pic>
        <p:nvPicPr>
          <p:cNvPr id="28677" name="Bildobjekt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4588" y="4779963"/>
            <a:ext cx="2919412" cy="207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8" name="Grupp 6"/>
          <p:cNvGrpSpPr>
            <a:grpSpLocks/>
          </p:cNvGrpSpPr>
          <p:nvPr/>
        </p:nvGrpSpPr>
        <p:grpSpPr bwMode="auto">
          <a:xfrm>
            <a:off x="503238" y="106363"/>
            <a:ext cx="2087562" cy="946150"/>
            <a:chOff x="395536" y="107096"/>
            <a:chExt cx="2088232" cy="945640"/>
          </a:xfrm>
        </p:grpSpPr>
        <p:sp>
          <p:nvSpPr>
            <p:cNvPr id="9" name="Rektangel 8"/>
            <p:cNvSpPr/>
            <p:nvPr/>
          </p:nvSpPr>
          <p:spPr>
            <a:xfrm>
              <a:off x="395536" y="188014"/>
              <a:ext cx="2088232" cy="8647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28680" name="Bildobjekt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0982" y="107096"/>
              <a:ext cx="1944216" cy="94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ruta 6"/>
          <p:cNvSpPr txBox="1">
            <a:spLocks noChangeArrowheads="1"/>
          </p:cNvSpPr>
          <p:nvPr/>
        </p:nvSpPr>
        <p:spPr bwMode="auto">
          <a:xfrm>
            <a:off x="827088" y="2349500"/>
            <a:ext cx="7345362" cy="4154488"/>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342900" indent="-342900" eaLnBrk="1" hangingPunct="1">
              <a:spcBef>
                <a:spcPct val="0"/>
              </a:spcBef>
              <a:buFont typeface="Wingdings" panose="05000000000000000000" pitchFamily="2" charset="2"/>
              <a:buChar char="q"/>
              <a:defRPr/>
            </a:pPr>
            <a:r>
              <a:rPr lang="sv-SE" altLang="sv-SE" sz="2400" dirty="0" err="1" smtClean="0">
                <a:latin typeface="Verdana" pitchFamily="34" charset="0"/>
              </a:rPr>
              <a:t>Individual</a:t>
            </a:r>
            <a:r>
              <a:rPr lang="sv-SE" altLang="sv-SE" sz="2400" dirty="0" smtClean="0">
                <a:latin typeface="Verdana" pitchFamily="34" charset="0"/>
              </a:rPr>
              <a:t> and public </a:t>
            </a:r>
            <a:r>
              <a:rPr lang="sv-SE" altLang="sv-SE" sz="2400" dirty="0" err="1" smtClean="0">
                <a:latin typeface="Verdana" pitchFamily="34" charset="0"/>
              </a:rPr>
              <a:t>safety</a:t>
            </a:r>
            <a:endParaRPr lang="sv-SE" altLang="sv-SE" sz="2400" dirty="0">
              <a:latin typeface="Verdana" pitchFamily="34" charset="0"/>
            </a:endParaRPr>
          </a:p>
          <a:p>
            <a:pPr eaLnBrk="1" hangingPunct="1">
              <a:spcBef>
                <a:spcPct val="0"/>
              </a:spcBef>
              <a:buFontTx/>
              <a:buNone/>
              <a:defRPr/>
            </a:pPr>
            <a:endParaRPr lang="sv-SE" altLang="sv-SE" sz="2400" dirty="0">
              <a:latin typeface="Verdana" pitchFamily="34" charset="0"/>
            </a:endParaRPr>
          </a:p>
          <a:p>
            <a:pPr marL="342900" indent="-342900" eaLnBrk="1" hangingPunct="1">
              <a:spcBef>
                <a:spcPct val="0"/>
              </a:spcBef>
              <a:buFont typeface="Wingdings" panose="05000000000000000000" pitchFamily="2" charset="2"/>
              <a:buChar char="q"/>
              <a:defRPr/>
            </a:pPr>
            <a:r>
              <a:rPr lang="sv-SE" altLang="sv-SE" sz="2400" dirty="0" err="1" smtClean="0">
                <a:latin typeface="Verdana" pitchFamily="34" charset="0"/>
              </a:rPr>
              <a:t>Protection</a:t>
            </a:r>
            <a:r>
              <a:rPr lang="sv-SE" altLang="sv-SE" sz="2400" dirty="0" smtClean="0">
                <a:latin typeface="Verdana" pitchFamily="34" charset="0"/>
              </a:rPr>
              <a:t> from </a:t>
            </a:r>
            <a:r>
              <a:rPr lang="sv-SE" altLang="sv-SE" sz="2400" dirty="0" err="1" smtClean="0">
                <a:latin typeface="Verdana" pitchFamily="34" charset="0"/>
              </a:rPr>
              <a:t>fire</a:t>
            </a:r>
            <a:r>
              <a:rPr lang="sv-SE" altLang="sv-SE" sz="2400" dirty="0" smtClean="0">
                <a:latin typeface="Verdana" pitchFamily="34" charset="0"/>
              </a:rPr>
              <a:t>, </a:t>
            </a:r>
            <a:r>
              <a:rPr lang="sv-SE" altLang="sv-SE" sz="2400" dirty="0" err="1" smtClean="0">
                <a:latin typeface="Verdana" pitchFamily="34" charset="0"/>
              </a:rPr>
              <a:t>emergencies</a:t>
            </a:r>
            <a:r>
              <a:rPr lang="sv-SE" altLang="sv-SE" sz="2400" dirty="0" smtClean="0">
                <a:latin typeface="Verdana" pitchFamily="34" charset="0"/>
              </a:rPr>
              <a:t> and </a:t>
            </a:r>
            <a:r>
              <a:rPr lang="sv-SE" altLang="sv-SE" sz="2400" dirty="0" err="1" smtClean="0">
                <a:latin typeface="Verdana" pitchFamily="34" charset="0"/>
              </a:rPr>
              <a:t>hazardous</a:t>
            </a:r>
            <a:r>
              <a:rPr lang="sv-SE" altLang="sv-SE" sz="2400" dirty="0" smtClean="0">
                <a:latin typeface="Verdana" pitchFamily="34" charset="0"/>
              </a:rPr>
              <a:t> </a:t>
            </a:r>
            <a:r>
              <a:rPr lang="sv-SE" altLang="sv-SE" sz="2400" dirty="0" err="1" smtClean="0">
                <a:latin typeface="Verdana" pitchFamily="34" charset="0"/>
              </a:rPr>
              <a:t>substances</a:t>
            </a:r>
            <a:endParaRPr lang="sv-SE" altLang="sv-SE" sz="2400" dirty="0">
              <a:latin typeface="Verdana" pitchFamily="34" charset="0"/>
            </a:endParaRPr>
          </a:p>
          <a:p>
            <a:pPr eaLnBrk="1" hangingPunct="1">
              <a:spcBef>
                <a:spcPct val="0"/>
              </a:spcBef>
              <a:buFontTx/>
              <a:buNone/>
              <a:defRPr/>
            </a:pPr>
            <a:endParaRPr lang="sv-SE" altLang="sv-SE" sz="2400" dirty="0">
              <a:latin typeface="Verdana" pitchFamily="34" charset="0"/>
            </a:endParaRPr>
          </a:p>
          <a:p>
            <a:pPr marL="342900" indent="-342900" eaLnBrk="1" hangingPunct="1">
              <a:spcBef>
                <a:spcPct val="0"/>
              </a:spcBef>
              <a:buFont typeface="Wingdings" panose="05000000000000000000" pitchFamily="2" charset="2"/>
              <a:buChar char="q"/>
              <a:defRPr/>
            </a:pPr>
            <a:r>
              <a:rPr lang="sv-SE" altLang="sv-SE" sz="2400" dirty="0" err="1" smtClean="0">
                <a:latin typeface="Verdana" pitchFamily="34" charset="0"/>
              </a:rPr>
              <a:t>Societal</a:t>
            </a:r>
            <a:r>
              <a:rPr lang="sv-SE" altLang="sv-SE" sz="2400" dirty="0" smtClean="0">
                <a:latin typeface="Verdana" pitchFamily="34" charset="0"/>
              </a:rPr>
              <a:t> </a:t>
            </a:r>
            <a:r>
              <a:rPr lang="sv-SE" altLang="sv-SE" sz="2400" dirty="0" err="1" smtClean="0">
                <a:latin typeface="Verdana" pitchFamily="34" charset="0"/>
              </a:rPr>
              <a:t>continuity</a:t>
            </a:r>
            <a:r>
              <a:rPr lang="sv-SE" altLang="sv-SE" sz="2400" dirty="0" smtClean="0">
                <a:latin typeface="Verdana" pitchFamily="34" charset="0"/>
              </a:rPr>
              <a:t> and </a:t>
            </a:r>
            <a:r>
              <a:rPr lang="sv-SE" altLang="sv-SE" sz="2400" dirty="0" err="1" smtClean="0">
                <a:latin typeface="Verdana" pitchFamily="34" charset="0"/>
              </a:rPr>
              <a:t>resilience</a:t>
            </a:r>
            <a:endParaRPr lang="sv-SE" altLang="sv-SE" sz="2400" dirty="0">
              <a:latin typeface="Verdana" pitchFamily="34" charset="0"/>
            </a:endParaRPr>
          </a:p>
          <a:p>
            <a:pPr eaLnBrk="1" hangingPunct="1">
              <a:spcBef>
                <a:spcPct val="0"/>
              </a:spcBef>
              <a:buFontTx/>
              <a:buNone/>
              <a:defRPr/>
            </a:pPr>
            <a:endParaRPr lang="sv-SE" altLang="sv-SE" sz="2400" dirty="0">
              <a:latin typeface="Verdana" pitchFamily="34" charset="0"/>
            </a:endParaRPr>
          </a:p>
          <a:p>
            <a:pPr marL="342900" indent="-342900" eaLnBrk="1" hangingPunct="1">
              <a:spcBef>
                <a:spcPct val="0"/>
              </a:spcBef>
              <a:buFont typeface="Wingdings" panose="05000000000000000000" pitchFamily="2" charset="2"/>
              <a:buChar char="q"/>
              <a:defRPr/>
            </a:pPr>
            <a:r>
              <a:rPr lang="sv-SE" altLang="sv-SE" sz="2400" dirty="0" err="1" smtClean="0">
                <a:latin typeface="Verdana" pitchFamily="34" charset="0"/>
              </a:rPr>
              <a:t>Strengthened</a:t>
            </a:r>
            <a:r>
              <a:rPr lang="sv-SE" altLang="sv-SE" sz="2400" dirty="0" smtClean="0">
                <a:latin typeface="Verdana" pitchFamily="34" charset="0"/>
              </a:rPr>
              <a:t> </a:t>
            </a:r>
            <a:r>
              <a:rPr lang="sv-SE" altLang="sv-SE" sz="2400" dirty="0" err="1" smtClean="0">
                <a:latin typeface="Verdana" pitchFamily="34" charset="0"/>
              </a:rPr>
              <a:t>emergency</a:t>
            </a:r>
            <a:r>
              <a:rPr lang="sv-SE" altLang="sv-SE" sz="2400" dirty="0" smtClean="0">
                <a:latin typeface="Verdana" pitchFamily="34" charset="0"/>
              </a:rPr>
              <a:t> </a:t>
            </a:r>
            <a:r>
              <a:rPr lang="sv-SE" altLang="sv-SE" sz="2400" dirty="0" err="1" smtClean="0">
                <a:latin typeface="Verdana" pitchFamily="34" charset="0"/>
              </a:rPr>
              <a:t>preparedness</a:t>
            </a:r>
            <a:r>
              <a:rPr lang="sv-SE" altLang="sv-SE" sz="2400" dirty="0" smtClean="0">
                <a:latin typeface="Verdana" pitchFamily="34" charset="0"/>
              </a:rPr>
              <a:t> and civil defence </a:t>
            </a:r>
            <a:endParaRPr lang="sv-SE" altLang="sv-SE" sz="2400" dirty="0">
              <a:latin typeface="Verdana" pitchFamily="34" charset="0"/>
            </a:endParaRPr>
          </a:p>
          <a:p>
            <a:pPr eaLnBrk="1" hangingPunct="1">
              <a:spcBef>
                <a:spcPct val="0"/>
              </a:spcBef>
              <a:buFontTx/>
              <a:buNone/>
              <a:defRPr/>
            </a:pPr>
            <a:endParaRPr lang="sv-SE" altLang="sv-SE" sz="2400" dirty="0">
              <a:latin typeface="Verdana" pitchFamily="34" charset="0"/>
            </a:endParaRPr>
          </a:p>
          <a:p>
            <a:pPr marL="342900" indent="-342900" eaLnBrk="1" hangingPunct="1">
              <a:spcBef>
                <a:spcPct val="0"/>
              </a:spcBef>
              <a:buFont typeface="Wingdings" panose="05000000000000000000" pitchFamily="2" charset="2"/>
              <a:buChar char="q"/>
              <a:defRPr/>
            </a:pPr>
            <a:r>
              <a:rPr lang="sv-SE" altLang="sv-SE" sz="2400" dirty="0" smtClean="0">
                <a:latin typeface="Verdana" pitchFamily="34" charset="0"/>
              </a:rPr>
              <a:t>Information </a:t>
            </a:r>
            <a:r>
              <a:rPr lang="sv-SE" altLang="sv-SE" sz="2400" dirty="0" err="1" smtClean="0">
                <a:latin typeface="Verdana" pitchFamily="34" charset="0"/>
              </a:rPr>
              <a:t>security</a:t>
            </a:r>
            <a:endParaRPr lang="sv-SE" altLang="sv-SE" sz="2400" dirty="0">
              <a:latin typeface="Verdana" pitchFamily="34" charset="0"/>
            </a:endParaRPr>
          </a:p>
        </p:txBody>
      </p:sp>
      <p:sp>
        <p:nvSpPr>
          <p:cNvPr id="29699" name="Rektangel 1"/>
          <p:cNvSpPr>
            <a:spLocks noChangeArrowheads="1"/>
          </p:cNvSpPr>
          <p:nvPr/>
        </p:nvSpPr>
        <p:spPr bwMode="auto">
          <a:xfrm>
            <a:off x="611188" y="1196975"/>
            <a:ext cx="79216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sv-SE" altLang="sv-SE" sz="3600">
                <a:solidFill>
                  <a:srgbClr val="0070C0"/>
                </a:solidFill>
              </a:rPr>
              <a:t>Research for a safer society  </a:t>
            </a:r>
            <a:r>
              <a:rPr lang="sv-SE" altLang="sv-SE" sz="2200">
                <a:solidFill>
                  <a:srgbClr val="0070C0"/>
                </a:solidFill>
              </a:rPr>
              <a:t/>
            </a:r>
            <a:br>
              <a:rPr lang="sv-SE" altLang="sv-SE" sz="2200">
                <a:solidFill>
                  <a:srgbClr val="0070C0"/>
                </a:solidFill>
              </a:rPr>
            </a:br>
            <a:r>
              <a:rPr lang="sv-SE" altLang="sv-SE" sz="2200">
                <a:solidFill>
                  <a:srgbClr val="0070C0"/>
                </a:solidFill>
              </a:rPr>
              <a:t>– </a:t>
            </a:r>
            <a:r>
              <a:rPr lang="sv-SE" altLang="sv-SE" sz="2400">
                <a:solidFill>
                  <a:srgbClr val="0070C0"/>
                </a:solidFill>
              </a:rPr>
              <a:t>New knowledge for future challenges</a:t>
            </a:r>
          </a:p>
        </p:txBody>
      </p:sp>
      <p:pic>
        <p:nvPicPr>
          <p:cNvPr id="297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338" y="4778375"/>
            <a:ext cx="29210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01" name="Grupp 6"/>
          <p:cNvGrpSpPr>
            <a:grpSpLocks/>
          </p:cNvGrpSpPr>
          <p:nvPr/>
        </p:nvGrpSpPr>
        <p:grpSpPr bwMode="auto">
          <a:xfrm>
            <a:off x="503238" y="106363"/>
            <a:ext cx="2087562" cy="946150"/>
            <a:chOff x="395536" y="107096"/>
            <a:chExt cx="2088232" cy="945640"/>
          </a:xfrm>
        </p:grpSpPr>
        <p:sp>
          <p:nvSpPr>
            <p:cNvPr id="6" name="Rektangel 5"/>
            <p:cNvSpPr/>
            <p:nvPr/>
          </p:nvSpPr>
          <p:spPr>
            <a:xfrm>
              <a:off x="395536" y="188014"/>
              <a:ext cx="2088232" cy="8647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29703" name="Bildobjekt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0982" y="107096"/>
              <a:ext cx="1944216" cy="94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ipe(up)">
                                      <p:cBhvr>
                                        <p:cTn id="7" dur="2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755650" y="1341438"/>
            <a:ext cx="7488238" cy="1150937"/>
          </a:xfrm>
        </p:spPr>
        <p:txBody>
          <a:bodyPr/>
          <a:lstStyle/>
          <a:p>
            <a:pPr eaLnBrk="1" hangingPunct="1"/>
            <a:r>
              <a:rPr lang="sv-SE" altLang="en-US" b="0" smtClean="0">
                <a:solidFill>
                  <a:srgbClr val="0070C0"/>
                </a:solidFill>
                <a:ea typeface="ＭＳ Ｐゴシック" panose="020B0600070205080204" pitchFamily="34" charset="-128"/>
              </a:rPr>
              <a:t>Bilateral Science &amp; Technology Homeland Security Agreement signed in Washington D.C. April 13, 2007</a:t>
            </a:r>
          </a:p>
        </p:txBody>
      </p:sp>
      <p:pic>
        <p:nvPicPr>
          <p:cNvPr id="30723" name="Picture 4" descr="Undertecknad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950" y="2852738"/>
            <a:ext cx="5832475"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4" name="Grupp 6"/>
          <p:cNvGrpSpPr>
            <a:grpSpLocks/>
          </p:cNvGrpSpPr>
          <p:nvPr/>
        </p:nvGrpSpPr>
        <p:grpSpPr bwMode="auto">
          <a:xfrm>
            <a:off x="503238" y="106363"/>
            <a:ext cx="2087562" cy="946150"/>
            <a:chOff x="395536" y="107096"/>
            <a:chExt cx="2088232" cy="945640"/>
          </a:xfrm>
        </p:grpSpPr>
        <p:sp>
          <p:nvSpPr>
            <p:cNvPr id="5" name="Rektangel 4"/>
            <p:cNvSpPr/>
            <p:nvPr/>
          </p:nvSpPr>
          <p:spPr>
            <a:xfrm>
              <a:off x="395536" y="188014"/>
              <a:ext cx="2088232" cy="8647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30726" name="Bildobjekt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0982" y="107096"/>
              <a:ext cx="1944216" cy="94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947738" y="1125538"/>
            <a:ext cx="7200900" cy="1354137"/>
          </a:xfrm>
          <a:prstGeom prst="rect">
            <a:avLst/>
          </a:prstGeom>
        </p:spPr>
        <p:txBody>
          <a:bodyPr>
            <a:spAutoFit/>
          </a:bodyPr>
          <a:lstStyle/>
          <a:p>
            <a:pPr fontAlgn="auto">
              <a:spcBef>
                <a:spcPts val="0"/>
              </a:spcBef>
              <a:spcAft>
                <a:spcPts val="0"/>
              </a:spcAft>
              <a:defRPr/>
            </a:pPr>
            <a:r>
              <a:rPr lang="sv-SE" sz="3200" kern="0" dirty="0">
                <a:solidFill>
                  <a:srgbClr val="0070C0"/>
                </a:solidFill>
                <a:latin typeface="Verdana"/>
              </a:rPr>
              <a:t>Areas </a:t>
            </a:r>
            <a:r>
              <a:rPr lang="sv-SE" sz="3200" kern="0" dirty="0" err="1">
                <a:solidFill>
                  <a:srgbClr val="0070C0"/>
                </a:solidFill>
                <a:latin typeface="Verdana"/>
              </a:rPr>
              <a:t>of</a:t>
            </a:r>
            <a:r>
              <a:rPr lang="sv-SE" sz="3200" kern="0" dirty="0">
                <a:solidFill>
                  <a:srgbClr val="0070C0"/>
                </a:solidFill>
                <a:latin typeface="Verdana"/>
              </a:rPr>
              <a:t> </a:t>
            </a:r>
            <a:r>
              <a:rPr lang="sv-SE" sz="3200" kern="0" dirty="0" err="1">
                <a:solidFill>
                  <a:srgbClr val="0070C0"/>
                </a:solidFill>
                <a:latin typeface="Verdana"/>
              </a:rPr>
              <a:t>cooperation</a:t>
            </a:r>
            <a:r>
              <a:rPr lang="sv-SE" sz="3200" kern="0" dirty="0">
                <a:solidFill>
                  <a:srgbClr val="0070C0"/>
                </a:solidFill>
                <a:latin typeface="Verdana"/>
              </a:rPr>
              <a:t> and joint research </a:t>
            </a:r>
            <a:r>
              <a:rPr lang="sv-SE" sz="3200" kern="0" dirty="0" err="1">
                <a:solidFill>
                  <a:srgbClr val="0070C0"/>
                </a:solidFill>
                <a:latin typeface="Verdana"/>
              </a:rPr>
              <a:t>projects</a:t>
            </a:r>
            <a:r>
              <a:rPr lang="sv-SE" sz="2800" b="1" kern="0" dirty="0">
                <a:solidFill>
                  <a:srgbClr val="00688B"/>
                </a:solidFill>
                <a:latin typeface="Verdana"/>
              </a:rPr>
              <a:t/>
            </a:r>
            <a:br>
              <a:rPr lang="sv-SE" sz="2800" b="1" kern="0" dirty="0">
                <a:solidFill>
                  <a:srgbClr val="00688B"/>
                </a:solidFill>
                <a:latin typeface="Verdana"/>
              </a:rPr>
            </a:br>
            <a:endParaRPr lang="sv-SE" kern="0" dirty="0">
              <a:solidFill>
                <a:sysClr val="windowText" lastClr="000000"/>
              </a:solidFill>
            </a:endParaRPr>
          </a:p>
        </p:txBody>
      </p:sp>
      <p:sp>
        <p:nvSpPr>
          <p:cNvPr id="31747" name="Rektangel 4"/>
          <p:cNvSpPr>
            <a:spLocks noChangeArrowheads="1"/>
          </p:cNvSpPr>
          <p:nvPr/>
        </p:nvSpPr>
        <p:spPr bwMode="auto">
          <a:xfrm>
            <a:off x="852488" y="2349500"/>
            <a:ext cx="69850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20000"/>
              </a:spcBef>
              <a:buFontTx/>
              <a:buChar char="•"/>
            </a:pPr>
            <a:r>
              <a:rPr lang="en-GB" altLang="en-US" sz="2600">
                <a:solidFill>
                  <a:srgbClr val="000000"/>
                </a:solidFill>
              </a:rPr>
              <a:t>CBRN Forensics</a:t>
            </a:r>
            <a:endParaRPr lang="sv-SE" altLang="en-US" sz="2600">
              <a:solidFill>
                <a:srgbClr val="000000"/>
              </a:solidFill>
            </a:endParaRPr>
          </a:p>
          <a:p>
            <a:pPr eaLnBrk="1" hangingPunct="1">
              <a:spcBef>
                <a:spcPct val="20000"/>
              </a:spcBef>
              <a:buFontTx/>
              <a:buChar char="•"/>
            </a:pPr>
            <a:r>
              <a:rPr lang="en-GB" altLang="en-US" sz="2600">
                <a:solidFill>
                  <a:srgbClr val="000000"/>
                </a:solidFill>
              </a:rPr>
              <a:t>Explosives Detection &amp; Defeat</a:t>
            </a:r>
          </a:p>
          <a:p>
            <a:pPr eaLnBrk="1" hangingPunct="1">
              <a:spcBef>
                <a:spcPct val="20000"/>
              </a:spcBef>
              <a:buFontTx/>
              <a:buChar char="•"/>
            </a:pPr>
            <a:r>
              <a:rPr lang="en-GB" altLang="en-US" sz="2600">
                <a:solidFill>
                  <a:srgbClr val="000000"/>
                </a:solidFill>
              </a:rPr>
              <a:t>Strategic Decision making </a:t>
            </a:r>
          </a:p>
          <a:p>
            <a:pPr eaLnBrk="1" hangingPunct="1">
              <a:spcBef>
                <a:spcPct val="20000"/>
              </a:spcBef>
              <a:buFontTx/>
              <a:buChar char="•"/>
            </a:pPr>
            <a:r>
              <a:rPr lang="en-GB" altLang="en-US" sz="2600">
                <a:solidFill>
                  <a:srgbClr val="000000"/>
                </a:solidFill>
              </a:rPr>
              <a:t>Effective communication during crisis </a:t>
            </a:r>
          </a:p>
          <a:p>
            <a:pPr eaLnBrk="1" hangingPunct="1">
              <a:spcBef>
                <a:spcPct val="20000"/>
              </a:spcBef>
              <a:buFontTx/>
              <a:buChar char="•"/>
            </a:pPr>
            <a:r>
              <a:rPr lang="en-US" altLang="en-US" sz="2600">
                <a:solidFill>
                  <a:srgbClr val="000000"/>
                </a:solidFill>
              </a:rPr>
              <a:t>Strengthened abilities of first responders</a:t>
            </a:r>
          </a:p>
          <a:p>
            <a:pPr eaLnBrk="1" hangingPunct="1">
              <a:spcBef>
                <a:spcPct val="20000"/>
              </a:spcBef>
              <a:buFontTx/>
              <a:buChar char="•"/>
            </a:pPr>
            <a:r>
              <a:rPr lang="sv-SE" altLang="en-US" sz="2600">
                <a:solidFill>
                  <a:srgbClr val="000000"/>
                </a:solidFill>
              </a:rPr>
              <a:t>Cyber Security</a:t>
            </a:r>
          </a:p>
        </p:txBody>
      </p:sp>
      <p:pic>
        <p:nvPicPr>
          <p:cNvPr id="317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000" y="4778375"/>
            <a:ext cx="29210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9" name="Grupp 6"/>
          <p:cNvGrpSpPr>
            <a:grpSpLocks/>
          </p:cNvGrpSpPr>
          <p:nvPr/>
        </p:nvGrpSpPr>
        <p:grpSpPr bwMode="auto">
          <a:xfrm>
            <a:off x="503238" y="106363"/>
            <a:ext cx="2087562" cy="946150"/>
            <a:chOff x="395536" y="107096"/>
            <a:chExt cx="2088232" cy="945640"/>
          </a:xfrm>
        </p:grpSpPr>
        <p:sp>
          <p:nvSpPr>
            <p:cNvPr id="7" name="Rektangel 6"/>
            <p:cNvSpPr/>
            <p:nvPr/>
          </p:nvSpPr>
          <p:spPr>
            <a:xfrm>
              <a:off x="395536" y="188014"/>
              <a:ext cx="2088232" cy="8647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31751" name="Bildobjekt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0982" y="107096"/>
              <a:ext cx="1944216" cy="94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8"/>
          <p:cNvPicPr>
            <a:picLocks noChangeAspect="1" noChangeArrowheads="1"/>
          </p:cNvPicPr>
          <p:nvPr/>
        </p:nvPicPr>
        <p:blipFill>
          <a:blip r:embed="rId4">
            <a:extLst>
              <a:ext uri="{28A0092B-C50C-407E-A947-70E740481C1C}">
                <a14:useLocalDpi xmlns:a14="http://schemas.microsoft.com/office/drawing/2010/main" val="0"/>
              </a:ext>
            </a:extLst>
          </a:blip>
          <a:srcRect l="9782" t="-1738" b="1738"/>
          <a:stretch>
            <a:fillRect/>
          </a:stretch>
        </p:blipFill>
        <p:spPr bwMode="auto">
          <a:xfrm>
            <a:off x="2784475" y="3246438"/>
            <a:ext cx="1719263" cy="1408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8"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3950" y="1728788"/>
            <a:ext cx="1970088"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kt 18"/>
          <p:cNvGraphicFramePr>
            <a:graphicFrameLocks noGrp="1" noChangeAspect="1"/>
          </p:cNvGraphicFramePr>
          <p:nvPr/>
        </p:nvGraphicFramePr>
        <p:xfrm>
          <a:off x="4606925" y="4603750"/>
          <a:ext cx="1941513" cy="1273175"/>
        </p:xfrm>
        <a:graphic>
          <a:graphicData uri="http://schemas.openxmlformats.org/presentationml/2006/ole">
            <mc:AlternateContent xmlns:mc="http://schemas.openxmlformats.org/markup-compatibility/2006">
              <mc:Choice xmlns:v="urn:schemas-microsoft-com:vml" Requires="v">
                <p:oleObj spid="_x0000_s1048" r:id="rId6" imgW="19047619" imgH="12495238" progId="">
                  <p:embed/>
                </p:oleObj>
              </mc:Choice>
              <mc:Fallback>
                <p:oleObj r:id="rId6" imgW="19047619" imgH="12495238" progId="">
                  <p:embed/>
                  <p:pic>
                    <p:nvPicPr>
                      <p:cNvPr id="0" name="Objekt 18"/>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6925" y="4603750"/>
                        <a:ext cx="1941513"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29" name="Picture 3" descr="vy_avlastvinkel2_089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5475" y="4437063"/>
            <a:ext cx="2020888" cy="1422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030" name="Grupp 4"/>
          <p:cNvGrpSpPr>
            <a:grpSpLocks/>
          </p:cNvGrpSpPr>
          <p:nvPr/>
        </p:nvGrpSpPr>
        <p:grpSpPr bwMode="auto">
          <a:xfrm>
            <a:off x="852488" y="1444625"/>
            <a:ext cx="2325687" cy="1441450"/>
            <a:chOff x="1784648" y="1700808"/>
            <a:chExt cx="2520280" cy="1440160"/>
          </a:xfrm>
        </p:grpSpPr>
        <p:sp>
          <p:nvSpPr>
            <p:cNvPr id="3" name="Ellips 2"/>
            <p:cNvSpPr/>
            <p:nvPr/>
          </p:nvSpPr>
          <p:spPr>
            <a:xfrm>
              <a:off x="1784648" y="1700808"/>
              <a:ext cx="2520280" cy="1440160"/>
            </a:xfrm>
            <a:prstGeom prst="ellipse">
              <a:avLst/>
            </a:prstGeom>
            <a:solidFill>
              <a:srgbClr val="92D050"/>
            </a:solidFill>
            <a:ln>
              <a:solidFill>
                <a:srgbClr val="B88C3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047" name="textruta 3"/>
            <p:cNvSpPr txBox="1">
              <a:spLocks noChangeArrowheads="1"/>
            </p:cNvSpPr>
            <p:nvPr/>
          </p:nvSpPr>
          <p:spPr bwMode="auto">
            <a:xfrm>
              <a:off x="1856656" y="2115096"/>
              <a:ext cx="24482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sv-SE" altLang="sv-SE">
                  <a:latin typeface="Arial" panose="020B0604020202020204" pitchFamily="34" charset="0"/>
                </a:rPr>
                <a:t>Every day accidents</a:t>
              </a:r>
            </a:p>
          </p:txBody>
        </p:sp>
      </p:grpSp>
      <p:grpSp>
        <p:nvGrpSpPr>
          <p:cNvPr id="1031" name="Grupp 9"/>
          <p:cNvGrpSpPr>
            <a:grpSpLocks/>
          </p:cNvGrpSpPr>
          <p:nvPr/>
        </p:nvGrpSpPr>
        <p:grpSpPr bwMode="auto">
          <a:xfrm>
            <a:off x="3460750" y="2465388"/>
            <a:ext cx="2444750" cy="1441450"/>
            <a:chOff x="1784648" y="1700808"/>
            <a:chExt cx="2647156" cy="1440160"/>
          </a:xfrm>
        </p:grpSpPr>
        <p:sp>
          <p:nvSpPr>
            <p:cNvPr id="11" name="Ellips 10"/>
            <p:cNvSpPr/>
            <p:nvPr/>
          </p:nvSpPr>
          <p:spPr>
            <a:xfrm>
              <a:off x="1784648" y="1700808"/>
              <a:ext cx="2519955" cy="1440160"/>
            </a:xfrm>
            <a:prstGeom prst="ellipse">
              <a:avLst/>
            </a:prstGeom>
            <a:solidFill>
              <a:schemeClr val="accent3">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sp>
          <p:nvSpPr>
            <p:cNvPr id="1045" name="textruta 11"/>
            <p:cNvSpPr txBox="1">
              <a:spLocks noChangeArrowheads="1"/>
            </p:cNvSpPr>
            <p:nvPr/>
          </p:nvSpPr>
          <p:spPr bwMode="auto">
            <a:xfrm>
              <a:off x="1983532" y="2129740"/>
              <a:ext cx="24482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sv-SE" altLang="sv-SE">
                  <a:latin typeface="Arial" panose="020B0604020202020204" pitchFamily="34" charset="0"/>
                </a:rPr>
                <a:t>Large emergencies</a:t>
              </a:r>
            </a:p>
          </p:txBody>
        </p:sp>
      </p:grpSp>
      <p:grpSp>
        <p:nvGrpSpPr>
          <p:cNvPr id="1032" name="Grupp 12"/>
          <p:cNvGrpSpPr>
            <a:grpSpLocks/>
          </p:cNvGrpSpPr>
          <p:nvPr/>
        </p:nvGrpSpPr>
        <p:grpSpPr bwMode="auto">
          <a:xfrm>
            <a:off x="5635625" y="4152900"/>
            <a:ext cx="2327275" cy="1439863"/>
            <a:chOff x="1784648" y="1700808"/>
            <a:chExt cx="2520280" cy="1440160"/>
          </a:xfrm>
        </p:grpSpPr>
        <p:sp>
          <p:nvSpPr>
            <p:cNvPr id="14" name="Ellips 13"/>
            <p:cNvSpPr/>
            <p:nvPr/>
          </p:nvSpPr>
          <p:spPr>
            <a:xfrm>
              <a:off x="1784648" y="1700808"/>
              <a:ext cx="2520280" cy="1440160"/>
            </a:xfrm>
            <a:prstGeom prst="ellipse">
              <a:avLst/>
            </a:prstGeom>
            <a:solidFill>
              <a:srgbClr val="DAA44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solidFill>
                  <a:srgbClr val="DAA443"/>
                </a:solidFill>
              </a:endParaRPr>
            </a:p>
          </p:txBody>
        </p:sp>
        <p:sp>
          <p:nvSpPr>
            <p:cNvPr id="1043" name="textruta 14"/>
            <p:cNvSpPr txBox="1">
              <a:spLocks noChangeArrowheads="1"/>
            </p:cNvSpPr>
            <p:nvPr/>
          </p:nvSpPr>
          <p:spPr bwMode="auto">
            <a:xfrm>
              <a:off x="2144291" y="2115096"/>
              <a:ext cx="18722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sv-SE" altLang="sv-SE">
                  <a:latin typeface="Arial" panose="020B0604020202020204" pitchFamily="34" charset="0"/>
                </a:rPr>
                <a:t>Catastrophes</a:t>
              </a:r>
            </a:p>
          </p:txBody>
        </p:sp>
      </p:grpSp>
      <p:cxnSp>
        <p:nvCxnSpPr>
          <p:cNvPr id="7" name="Rak pil 6"/>
          <p:cNvCxnSpPr/>
          <p:nvPr/>
        </p:nvCxnSpPr>
        <p:spPr>
          <a:xfrm flipV="1">
            <a:off x="849313" y="1484313"/>
            <a:ext cx="0" cy="43926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Rak pil 15"/>
          <p:cNvCxnSpPr/>
          <p:nvPr/>
        </p:nvCxnSpPr>
        <p:spPr>
          <a:xfrm>
            <a:off x="849313" y="5876925"/>
            <a:ext cx="74453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35" name="textruta 16"/>
          <p:cNvSpPr txBox="1">
            <a:spLocks noChangeArrowheads="1"/>
          </p:cNvSpPr>
          <p:nvPr/>
        </p:nvSpPr>
        <p:spPr bwMode="auto">
          <a:xfrm rot="-5400000">
            <a:off x="-482599" y="3336925"/>
            <a:ext cx="2074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sv-SE" altLang="sv-SE">
                <a:latin typeface="Arial" panose="020B0604020202020204" pitchFamily="34" charset="0"/>
              </a:rPr>
              <a:t>Probability</a:t>
            </a:r>
          </a:p>
        </p:txBody>
      </p:sp>
      <p:sp>
        <p:nvSpPr>
          <p:cNvPr id="1036" name="textruta 21"/>
          <p:cNvSpPr txBox="1">
            <a:spLocks noChangeArrowheads="1"/>
          </p:cNvSpPr>
          <p:nvPr/>
        </p:nvSpPr>
        <p:spPr bwMode="auto">
          <a:xfrm>
            <a:off x="2644775" y="6019800"/>
            <a:ext cx="25923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sv-SE" altLang="sv-SE">
                <a:latin typeface="Arial" panose="020B0604020202020204" pitchFamily="34" charset="0"/>
              </a:rPr>
              <a:t>Consequences</a:t>
            </a:r>
          </a:p>
        </p:txBody>
      </p:sp>
      <p:grpSp>
        <p:nvGrpSpPr>
          <p:cNvPr id="1037" name="Grupp 6"/>
          <p:cNvGrpSpPr>
            <a:grpSpLocks/>
          </p:cNvGrpSpPr>
          <p:nvPr/>
        </p:nvGrpSpPr>
        <p:grpSpPr bwMode="auto">
          <a:xfrm>
            <a:off x="503238" y="106363"/>
            <a:ext cx="2087562" cy="946150"/>
            <a:chOff x="395536" y="107096"/>
            <a:chExt cx="2088232" cy="945640"/>
          </a:xfrm>
        </p:grpSpPr>
        <p:sp>
          <p:nvSpPr>
            <p:cNvPr id="21" name="Rektangel 20"/>
            <p:cNvSpPr/>
            <p:nvPr/>
          </p:nvSpPr>
          <p:spPr>
            <a:xfrm>
              <a:off x="395536" y="188014"/>
              <a:ext cx="2088232" cy="8647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1041" name="Bildobjekt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0982" y="107096"/>
              <a:ext cx="1944216" cy="94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Rectangle 2"/>
          <p:cNvSpPr txBox="1">
            <a:spLocks noChangeArrowheads="1"/>
          </p:cNvSpPr>
          <p:nvPr/>
        </p:nvSpPr>
        <p:spPr bwMode="auto">
          <a:xfrm>
            <a:off x="919163" y="869950"/>
            <a:ext cx="7759700" cy="649288"/>
          </a:xfrm>
          <a:prstGeom prst="rect">
            <a:avLst/>
          </a:prstGeom>
          <a:noFill/>
          <a:ln>
            <a:noFill/>
          </a:ln>
          <a:extLst/>
        </p:spPr>
        <p:txBody>
          <a:bodyPr anchor="ctr"/>
          <a:lstStyle>
            <a:lvl1pPr algn="l" rtl="0" eaLnBrk="0" fontAlgn="base" hangingPunct="0">
              <a:spcBef>
                <a:spcPct val="0"/>
              </a:spcBef>
              <a:spcAft>
                <a:spcPct val="0"/>
              </a:spcAft>
              <a:defRPr sz="2800" b="1">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2800" b="1">
                <a:solidFill>
                  <a:schemeClr val="tx2"/>
                </a:solidFill>
                <a:latin typeface="Verdana" charset="0"/>
                <a:ea typeface="ＭＳ Ｐゴシック" charset="-128"/>
                <a:cs typeface="ＭＳ Ｐゴシック" charset="-128"/>
              </a:defRPr>
            </a:lvl2pPr>
            <a:lvl3pPr algn="l" rtl="0" eaLnBrk="0" fontAlgn="base" hangingPunct="0">
              <a:spcBef>
                <a:spcPct val="0"/>
              </a:spcBef>
              <a:spcAft>
                <a:spcPct val="0"/>
              </a:spcAft>
              <a:defRPr sz="2800" b="1">
                <a:solidFill>
                  <a:schemeClr val="tx2"/>
                </a:solidFill>
                <a:latin typeface="Verdana" charset="0"/>
                <a:ea typeface="ＭＳ Ｐゴシック" charset="-128"/>
                <a:cs typeface="ＭＳ Ｐゴシック" charset="-128"/>
              </a:defRPr>
            </a:lvl3pPr>
            <a:lvl4pPr algn="l" rtl="0" eaLnBrk="0" fontAlgn="base" hangingPunct="0">
              <a:spcBef>
                <a:spcPct val="0"/>
              </a:spcBef>
              <a:spcAft>
                <a:spcPct val="0"/>
              </a:spcAft>
              <a:defRPr sz="2800" b="1">
                <a:solidFill>
                  <a:schemeClr val="tx2"/>
                </a:solidFill>
                <a:latin typeface="Verdana" charset="0"/>
                <a:ea typeface="ＭＳ Ｐゴシック" charset="-128"/>
                <a:cs typeface="ＭＳ Ｐゴシック" charset="-128"/>
              </a:defRPr>
            </a:lvl4pPr>
            <a:lvl5pPr algn="l" rtl="0" eaLnBrk="0" fontAlgn="base" hangingPunct="0">
              <a:spcBef>
                <a:spcPct val="0"/>
              </a:spcBef>
              <a:spcAft>
                <a:spcPct val="0"/>
              </a:spcAft>
              <a:defRPr sz="2800" b="1">
                <a:solidFill>
                  <a:schemeClr val="tx2"/>
                </a:solidFill>
                <a:latin typeface="Verdana" charset="0"/>
                <a:ea typeface="ＭＳ Ｐゴシック" charset="-128"/>
                <a:cs typeface="ＭＳ Ｐゴシック" charset="-128"/>
              </a:defRPr>
            </a:lvl5pPr>
            <a:lvl6pPr marL="457200" algn="l" rtl="0" fontAlgn="base">
              <a:spcBef>
                <a:spcPct val="0"/>
              </a:spcBef>
              <a:spcAft>
                <a:spcPct val="0"/>
              </a:spcAft>
              <a:defRPr sz="2800" b="1">
                <a:solidFill>
                  <a:schemeClr val="tx2"/>
                </a:solidFill>
                <a:latin typeface="Verdana" charset="0"/>
              </a:defRPr>
            </a:lvl6pPr>
            <a:lvl7pPr marL="914400" algn="l" rtl="0" fontAlgn="base">
              <a:spcBef>
                <a:spcPct val="0"/>
              </a:spcBef>
              <a:spcAft>
                <a:spcPct val="0"/>
              </a:spcAft>
              <a:defRPr sz="2800" b="1">
                <a:solidFill>
                  <a:schemeClr val="tx2"/>
                </a:solidFill>
                <a:latin typeface="Verdana" charset="0"/>
              </a:defRPr>
            </a:lvl7pPr>
            <a:lvl8pPr marL="1371600" algn="l" rtl="0" fontAlgn="base">
              <a:spcBef>
                <a:spcPct val="0"/>
              </a:spcBef>
              <a:spcAft>
                <a:spcPct val="0"/>
              </a:spcAft>
              <a:defRPr sz="2800" b="1">
                <a:solidFill>
                  <a:schemeClr val="tx2"/>
                </a:solidFill>
                <a:latin typeface="Verdana" charset="0"/>
              </a:defRPr>
            </a:lvl8pPr>
            <a:lvl9pPr marL="1828800" algn="l" rtl="0" fontAlgn="base">
              <a:spcBef>
                <a:spcPct val="0"/>
              </a:spcBef>
              <a:spcAft>
                <a:spcPct val="0"/>
              </a:spcAft>
              <a:defRPr sz="2800" b="1">
                <a:solidFill>
                  <a:schemeClr val="tx2"/>
                </a:solidFill>
                <a:latin typeface="Verdana" charset="0"/>
              </a:defRPr>
            </a:lvl9pPr>
          </a:lstStyle>
          <a:p>
            <a:pPr>
              <a:defRPr/>
            </a:pPr>
            <a:r>
              <a:rPr lang="en-GB" altLang="sv-SE" sz="2400" kern="0" dirty="0" smtClean="0">
                <a:ea typeface="ＭＳ Ｐゴシック" pitchFamily="34" charset="-128"/>
              </a:rPr>
              <a:t>                     Range of Emergencies</a:t>
            </a:r>
            <a:endParaRPr lang="sv-SE" altLang="sv-SE" sz="2400" kern="0" dirty="0" smtClean="0">
              <a:ea typeface="ＭＳ Ｐゴシック" pitchFamily="34" charset="-128"/>
            </a:endParaRPr>
          </a:p>
        </p:txBody>
      </p:sp>
      <p:pic>
        <p:nvPicPr>
          <p:cNvPr id="1039" name="Bildobjekt 2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62050" y="2947988"/>
            <a:ext cx="10763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Bildobjekt 15" descr="fallolyck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1163" y="1263650"/>
            <a:ext cx="3652837"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ildobjekt 16" descr="vatte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1163" y="1263650"/>
            <a:ext cx="3652837"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3"/>
          <p:cNvSpPr txBox="1">
            <a:spLocks noChangeArrowheads="1"/>
          </p:cNvSpPr>
          <p:nvPr/>
        </p:nvSpPr>
        <p:spPr bwMode="auto">
          <a:xfrm>
            <a:off x="812800" y="1617663"/>
            <a:ext cx="5072063" cy="4841875"/>
          </a:xfrm>
          <a:prstGeom prst="rect">
            <a:avLst/>
          </a:prstGeom>
          <a:noFill/>
          <a:ln w="9525">
            <a:noFill/>
            <a:miter lim="800000"/>
            <a:headEnd/>
            <a:tailEnd/>
          </a:ln>
        </p:spPr>
        <p:txBody>
          <a:bodyPr/>
          <a:lstStyle/>
          <a:p>
            <a:pPr marL="342900" indent="-342900">
              <a:lnSpc>
                <a:spcPts val="2200"/>
              </a:lnSpc>
              <a:spcBef>
                <a:spcPct val="20000"/>
              </a:spcBef>
              <a:defRPr/>
            </a:pPr>
            <a:r>
              <a:rPr lang="sv-SE" sz="1300" b="1" dirty="0">
                <a:ea typeface="ＭＳ Ｐゴシック" charset="-128"/>
              </a:rPr>
              <a:t>Falls</a:t>
            </a:r>
          </a:p>
          <a:p>
            <a:pPr marL="342900" indent="-342900">
              <a:lnSpc>
                <a:spcPts val="2200"/>
              </a:lnSpc>
              <a:spcBef>
                <a:spcPct val="20000"/>
              </a:spcBef>
              <a:defRPr/>
            </a:pPr>
            <a:r>
              <a:rPr lang="sv-SE" sz="1300" b="1" dirty="0" err="1">
                <a:ea typeface="ＭＳ Ｐゴシック" charset="-128"/>
              </a:rPr>
              <a:t>Drowning</a:t>
            </a:r>
            <a:endParaRPr lang="sv-SE" sz="1300" b="1" dirty="0">
              <a:ea typeface="ＭＳ Ｐゴシック" charset="-128"/>
            </a:endParaRPr>
          </a:p>
          <a:p>
            <a:pPr marL="342900" indent="-342900">
              <a:lnSpc>
                <a:spcPts val="2200"/>
              </a:lnSpc>
              <a:spcBef>
                <a:spcPct val="20000"/>
              </a:spcBef>
              <a:defRPr/>
            </a:pPr>
            <a:r>
              <a:rPr lang="sv-SE" sz="1300" b="1" dirty="0">
                <a:ea typeface="ＭＳ Ｐゴシック" charset="-128"/>
              </a:rPr>
              <a:t>Power </a:t>
            </a:r>
            <a:r>
              <a:rPr lang="sv-SE" sz="1300" b="1" dirty="0" err="1">
                <a:ea typeface="ＭＳ Ｐゴシック" charset="-128"/>
              </a:rPr>
              <a:t>cuts</a:t>
            </a:r>
            <a:endParaRPr lang="sv-SE" sz="1300" b="1" dirty="0">
              <a:ea typeface="ＭＳ Ｐゴシック" charset="-128"/>
            </a:endParaRPr>
          </a:p>
          <a:p>
            <a:pPr marL="342900" indent="-342900">
              <a:lnSpc>
                <a:spcPts val="2200"/>
              </a:lnSpc>
              <a:spcBef>
                <a:spcPct val="20000"/>
              </a:spcBef>
              <a:defRPr/>
            </a:pPr>
            <a:r>
              <a:rPr lang="sv-SE" sz="1300" b="1" dirty="0" err="1">
                <a:ea typeface="ＭＳ Ｐゴシック" charset="-128"/>
              </a:rPr>
              <a:t>Pandemics</a:t>
            </a:r>
            <a:endParaRPr lang="sv-SE" sz="1300" b="1" dirty="0">
              <a:ea typeface="ＭＳ Ｐゴシック" charset="-128"/>
            </a:endParaRPr>
          </a:p>
          <a:p>
            <a:pPr marL="342900" indent="-342900">
              <a:lnSpc>
                <a:spcPts val="2200"/>
              </a:lnSpc>
              <a:spcBef>
                <a:spcPct val="20000"/>
              </a:spcBef>
              <a:defRPr/>
            </a:pPr>
            <a:r>
              <a:rPr lang="sv-SE" sz="1300" b="1" dirty="0">
                <a:ea typeface="ＭＳ Ｐゴシック" charset="-128"/>
              </a:rPr>
              <a:t>Fires in </a:t>
            </a:r>
            <a:r>
              <a:rPr lang="sv-SE" sz="1300" b="1" dirty="0" err="1">
                <a:ea typeface="ＭＳ Ｐゴシック" charset="-128"/>
              </a:rPr>
              <a:t>buildings</a:t>
            </a:r>
            <a:endParaRPr lang="sv-SE" sz="1300" b="1" dirty="0">
              <a:ea typeface="ＭＳ Ｐゴシック" charset="-128"/>
            </a:endParaRPr>
          </a:p>
          <a:p>
            <a:pPr marL="342900" indent="-342900">
              <a:lnSpc>
                <a:spcPts val="2200"/>
              </a:lnSpc>
              <a:spcBef>
                <a:spcPct val="20000"/>
              </a:spcBef>
              <a:defRPr/>
            </a:pPr>
            <a:r>
              <a:rPr lang="sv-SE" sz="1300" b="1" dirty="0">
                <a:ea typeface="ＭＳ Ｐゴシック" charset="-128"/>
              </a:rPr>
              <a:t>Transport </a:t>
            </a:r>
            <a:r>
              <a:rPr lang="sv-SE" sz="1300" b="1" dirty="0" err="1">
                <a:ea typeface="ＭＳ Ｐゴシック" charset="-128"/>
              </a:rPr>
              <a:t>accidents</a:t>
            </a:r>
            <a:endParaRPr lang="sv-SE" sz="1300" b="1" dirty="0">
              <a:ea typeface="ＭＳ Ｐゴシック" charset="-128"/>
            </a:endParaRPr>
          </a:p>
          <a:p>
            <a:pPr marL="342900" indent="-342900">
              <a:lnSpc>
                <a:spcPts val="2200"/>
              </a:lnSpc>
              <a:spcBef>
                <a:spcPct val="20000"/>
              </a:spcBef>
              <a:defRPr/>
            </a:pPr>
            <a:r>
              <a:rPr lang="sv-SE" sz="1300" b="1" spc="-40" dirty="0">
                <a:ea typeface="ＭＳ Ｐゴシック" charset="-128"/>
              </a:rPr>
              <a:t>Incidents </a:t>
            </a:r>
            <a:r>
              <a:rPr lang="sv-SE" sz="1300" b="1" spc="-40" dirty="0" err="1">
                <a:ea typeface="ＭＳ Ｐゴシック" charset="-128"/>
              </a:rPr>
              <a:t>involving</a:t>
            </a:r>
            <a:r>
              <a:rPr lang="sv-SE" sz="1300" b="1" spc="-40" dirty="0">
                <a:ea typeface="ＭＳ Ｐゴシック" charset="-128"/>
              </a:rPr>
              <a:t> </a:t>
            </a:r>
            <a:r>
              <a:rPr lang="sv-SE" sz="1300" b="1" spc="-40" dirty="0" err="1">
                <a:ea typeface="ＭＳ Ｐゴシック" charset="-128"/>
              </a:rPr>
              <a:t>flammables</a:t>
            </a:r>
            <a:r>
              <a:rPr lang="sv-SE" sz="1300" b="1" spc="-40" dirty="0">
                <a:ea typeface="ＭＳ Ｐゴシック" charset="-128"/>
              </a:rPr>
              <a:t> and explosives</a:t>
            </a:r>
          </a:p>
          <a:p>
            <a:pPr marL="342900" indent="-342900">
              <a:lnSpc>
                <a:spcPts val="2200"/>
              </a:lnSpc>
              <a:spcBef>
                <a:spcPct val="20000"/>
              </a:spcBef>
              <a:defRPr/>
            </a:pPr>
            <a:r>
              <a:rPr lang="sv-SE" sz="1300" b="1" dirty="0" err="1">
                <a:ea typeface="ＭＳ Ｐゴシック" charset="-128"/>
              </a:rPr>
              <a:t>Large</a:t>
            </a:r>
            <a:r>
              <a:rPr lang="sv-SE" sz="1300" b="1" dirty="0">
                <a:ea typeface="ＭＳ Ｐゴシック" charset="-128"/>
              </a:rPr>
              <a:t> </a:t>
            </a:r>
            <a:r>
              <a:rPr lang="sv-SE" sz="1300" b="1" dirty="0" err="1">
                <a:ea typeface="ＭＳ Ｐゴシック" charset="-128"/>
              </a:rPr>
              <a:t>scale</a:t>
            </a:r>
            <a:r>
              <a:rPr lang="sv-SE" sz="1300" b="1" dirty="0">
                <a:ea typeface="ＭＳ Ｐゴシック" charset="-128"/>
              </a:rPr>
              <a:t> </a:t>
            </a:r>
            <a:r>
              <a:rPr lang="sv-SE" sz="1300" b="1" dirty="0" err="1">
                <a:ea typeface="ＭＳ Ｐゴシック" charset="-128"/>
              </a:rPr>
              <a:t>chemical</a:t>
            </a:r>
            <a:r>
              <a:rPr lang="sv-SE" sz="1300" b="1" dirty="0">
                <a:ea typeface="ＭＳ Ｐゴシック" charset="-128"/>
              </a:rPr>
              <a:t> </a:t>
            </a:r>
            <a:r>
              <a:rPr lang="sv-SE" sz="1300" b="1" dirty="0" err="1">
                <a:ea typeface="ＭＳ Ｐゴシック" charset="-128"/>
              </a:rPr>
              <a:t>emergencies</a:t>
            </a:r>
            <a:endParaRPr lang="sv-SE" sz="1300" b="1" dirty="0">
              <a:ea typeface="ＭＳ Ｐゴシック" charset="-128"/>
            </a:endParaRPr>
          </a:p>
          <a:p>
            <a:pPr marL="342900" indent="-342900">
              <a:lnSpc>
                <a:spcPts val="2200"/>
              </a:lnSpc>
              <a:spcBef>
                <a:spcPct val="20000"/>
              </a:spcBef>
              <a:defRPr/>
            </a:pPr>
            <a:r>
              <a:rPr lang="sv-SE" sz="1300" b="1" dirty="0">
                <a:ea typeface="ＭＳ Ｐゴシック" charset="-128"/>
              </a:rPr>
              <a:t>Landslides</a:t>
            </a:r>
          </a:p>
          <a:p>
            <a:pPr marL="342900" indent="-342900">
              <a:lnSpc>
                <a:spcPts val="2200"/>
              </a:lnSpc>
              <a:spcBef>
                <a:spcPct val="20000"/>
              </a:spcBef>
              <a:defRPr/>
            </a:pPr>
            <a:r>
              <a:rPr lang="sv-SE" sz="1300" b="1" dirty="0">
                <a:ea typeface="ＭＳ Ｐゴシック" charset="-128"/>
              </a:rPr>
              <a:t>Woodland </a:t>
            </a:r>
            <a:r>
              <a:rPr lang="sv-SE" sz="1300" b="1" dirty="0" err="1">
                <a:ea typeface="ＭＳ Ｐゴシック" charset="-128"/>
              </a:rPr>
              <a:t>fires</a:t>
            </a:r>
            <a:endParaRPr lang="sv-SE" sz="1300" b="1" dirty="0">
              <a:ea typeface="ＭＳ Ｐゴシック" charset="-128"/>
            </a:endParaRPr>
          </a:p>
          <a:p>
            <a:pPr marL="342900" indent="-342900">
              <a:lnSpc>
                <a:spcPts val="2200"/>
              </a:lnSpc>
              <a:spcBef>
                <a:spcPct val="20000"/>
              </a:spcBef>
              <a:defRPr/>
            </a:pPr>
            <a:r>
              <a:rPr lang="sv-SE" sz="1300" b="1" dirty="0">
                <a:ea typeface="ＭＳ Ｐゴシック" charset="-128"/>
              </a:rPr>
              <a:t>Storms</a:t>
            </a:r>
          </a:p>
          <a:p>
            <a:pPr marL="342900" indent="-342900">
              <a:lnSpc>
                <a:spcPts val="2200"/>
              </a:lnSpc>
              <a:spcBef>
                <a:spcPct val="20000"/>
              </a:spcBef>
              <a:defRPr/>
            </a:pPr>
            <a:r>
              <a:rPr lang="sv-SE" sz="1300" b="1" dirty="0" err="1">
                <a:ea typeface="ＭＳ Ｐゴシック" charset="-128"/>
              </a:rPr>
              <a:t>Flooding</a:t>
            </a:r>
            <a:endParaRPr lang="sv-SE" sz="1300" b="1" dirty="0">
              <a:ea typeface="ＭＳ Ｐゴシック" charset="-128"/>
            </a:endParaRPr>
          </a:p>
          <a:p>
            <a:pPr marL="342900" indent="-342900">
              <a:lnSpc>
                <a:spcPts val="2200"/>
              </a:lnSpc>
              <a:spcBef>
                <a:spcPct val="20000"/>
              </a:spcBef>
              <a:defRPr/>
            </a:pPr>
            <a:r>
              <a:rPr lang="sv-SE" sz="1300" b="1" dirty="0" err="1">
                <a:ea typeface="ＭＳ Ｐゴシック" charset="-128"/>
              </a:rPr>
              <a:t>Disruptions</a:t>
            </a:r>
            <a:r>
              <a:rPr lang="sv-SE" sz="1300" b="1" dirty="0">
                <a:ea typeface="ＭＳ Ｐゴシック" charset="-128"/>
              </a:rPr>
              <a:t> to vital </a:t>
            </a:r>
            <a:r>
              <a:rPr lang="sv-SE" sz="1300" b="1" dirty="0" err="1">
                <a:ea typeface="ＭＳ Ｐゴシック" charset="-128"/>
              </a:rPr>
              <a:t>societal</a:t>
            </a:r>
            <a:r>
              <a:rPr lang="sv-SE" sz="1300" b="1" dirty="0">
                <a:ea typeface="ＭＳ Ｐゴシック" charset="-128"/>
              </a:rPr>
              <a:t> </a:t>
            </a:r>
            <a:r>
              <a:rPr lang="sv-SE" sz="1300" b="1" dirty="0" err="1">
                <a:ea typeface="ＭＳ Ｐゴシック" charset="-128"/>
              </a:rPr>
              <a:t>functions</a:t>
            </a:r>
            <a:endParaRPr lang="sv-SE" sz="1300" b="1" dirty="0">
              <a:ea typeface="ＭＳ Ｐゴシック" charset="-128"/>
            </a:endParaRPr>
          </a:p>
          <a:p>
            <a:pPr marL="342900" indent="-342900">
              <a:lnSpc>
                <a:spcPts val="2200"/>
              </a:lnSpc>
              <a:spcBef>
                <a:spcPct val="20000"/>
              </a:spcBef>
              <a:defRPr/>
            </a:pPr>
            <a:r>
              <a:rPr lang="sv-SE" sz="1300" b="1" dirty="0">
                <a:ea typeface="ＭＳ Ｐゴシック" charset="-128"/>
              </a:rPr>
              <a:t>Attacks on IT</a:t>
            </a:r>
          </a:p>
          <a:p>
            <a:pPr marL="342900" indent="-342900">
              <a:lnSpc>
                <a:spcPts val="2200"/>
              </a:lnSpc>
              <a:spcBef>
                <a:spcPct val="20000"/>
              </a:spcBef>
              <a:defRPr/>
            </a:pPr>
            <a:r>
              <a:rPr lang="sv-SE" sz="1300" b="1" dirty="0">
                <a:ea typeface="ＭＳ Ｐゴシック" charset="-128"/>
              </a:rPr>
              <a:t>The </a:t>
            </a:r>
            <a:r>
              <a:rPr lang="sv-SE" sz="1300" b="1" dirty="0" err="1">
                <a:ea typeface="ＭＳ Ｐゴシック" charset="-128"/>
              </a:rPr>
              <a:t>unexpected</a:t>
            </a:r>
            <a:endParaRPr lang="sv-SE" sz="1300" b="1" dirty="0">
              <a:ea typeface="ＭＳ Ｐゴシック" charset="-128"/>
            </a:endParaRPr>
          </a:p>
        </p:txBody>
      </p:sp>
      <p:pic>
        <p:nvPicPr>
          <p:cNvPr id="7" name="Bildobjekt 6" descr="elavbrot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91163" y="1263650"/>
            <a:ext cx="3652837"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objekt 5" descr="pandemi.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91163" y="1263650"/>
            <a:ext cx="3652837"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objekt 8" descr="brand.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91163" y="1263650"/>
            <a:ext cx="3652837"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objekt 7" descr="transportolycka.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91163" y="1263650"/>
            <a:ext cx="3652837"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Bildobjekt 17" descr="brandfarlig.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91163" y="1263650"/>
            <a:ext cx="3652837"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Bildobjekt 18" descr="kemikaliebrand.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491163" y="1263650"/>
            <a:ext cx="3652837"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objekt 10" descr="ras_skred.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491163" y="1263650"/>
            <a:ext cx="3652837"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objekt 11" descr="skogsbrand.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491163" y="1263650"/>
            <a:ext cx="3652837"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objekt 12" descr="storm.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491163" y="1263650"/>
            <a:ext cx="3652837"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objekt 9" descr="oversvamning.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491163" y="1263650"/>
            <a:ext cx="3652837"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4" descr="jarnvag.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491163" y="1263650"/>
            <a:ext cx="3652837"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Bildobjekt 13" descr="it_attacker.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491163" y="1263650"/>
            <a:ext cx="3652837"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objekt 14" descr="folk.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491163" y="1263650"/>
            <a:ext cx="3652837"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10" name="Grupp 2"/>
          <p:cNvGrpSpPr>
            <a:grpSpLocks/>
          </p:cNvGrpSpPr>
          <p:nvPr/>
        </p:nvGrpSpPr>
        <p:grpSpPr bwMode="auto">
          <a:xfrm>
            <a:off x="395288" y="106363"/>
            <a:ext cx="2089150" cy="946150"/>
            <a:chOff x="395536" y="107096"/>
            <a:chExt cx="2088232" cy="945640"/>
          </a:xfrm>
        </p:grpSpPr>
        <p:sp>
          <p:nvSpPr>
            <p:cNvPr id="2" name="Rektangel 1"/>
            <p:cNvSpPr/>
            <p:nvPr/>
          </p:nvSpPr>
          <p:spPr>
            <a:xfrm>
              <a:off x="395536" y="188014"/>
              <a:ext cx="2088232" cy="8647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8213" name="Bildobjekt 19"/>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30982" y="107096"/>
              <a:ext cx="1944216" cy="94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11" name="Rectangle 2"/>
          <p:cNvSpPr>
            <a:spLocks noGrp="1" noChangeArrowheads="1"/>
          </p:cNvSpPr>
          <p:nvPr>
            <p:ph type="title" idx="4294967295"/>
          </p:nvPr>
        </p:nvSpPr>
        <p:spPr>
          <a:xfrm>
            <a:off x="812800" y="1035050"/>
            <a:ext cx="7759700" cy="649288"/>
          </a:xfrm>
        </p:spPr>
        <p:txBody>
          <a:bodyPr/>
          <a:lstStyle/>
          <a:p>
            <a:r>
              <a:rPr lang="en-GB" altLang="sv-SE" sz="2400" smtClean="0">
                <a:ea typeface="ＭＳ Ｐゴシック" panose="020B0600070205080204" pitchFamily="34" charset="-128"/>
              </a:rPr>
              <a:t>Civil Contingencies</a:t>
            </a:r>
            <a:endParaRPr lang="sv-SE" altLang="sv-SE" sz="2400" smtClean="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accel="50000" decel="50000" fill="hold" nodeType="afterEffect">
                                  <p:stCondLst>
                                    <p:cond delay="20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0" fill="hold"/>
                                        <p:tgtEl>
                                          <p:spTgt spid="17"/>
                                        </p:tgtEl>
                                        <p:attrNameLst>
                                          <p:attrName>ppt_x</p:attrName>
                                        </p:attrNameLst>
                                      </p:cBhvr>
                                      <p:tavLst>
                                        <p:tav tm="0">
                                          <p:val>
                                            <p:strVal val="1+#ppt_w/2"/>
                                          </p:val>
                                        </p:tav>
                                        <p:tav tm="100000">
                                          <p:val>
                                            <p:strVal val="#ppt_x"/>
                                          </p:val>
                                        </p:tav>
                                      </p:tavLst>
                                    </p:anim>
                                    <p:anim calcmode="lin" valueType="num">
                                      <p:cBhvr additive="base">
                                        <p:cTn id="8" dur="2000" fill="hold"/>
                                        <p:tgtEl>
                                          <p:spTgt spid="1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4000"/>
                            </p:stCondLst>
                            <p:childTnLst>
                              <p:par>
                                <p:cTn id="10" presetID="2" presetClass="entr" presetSubtype="2" accel="50000" decel="50000" fill="hold" nodeType="afterEffect">
                                  <p:stCondLst>
                                    <p:cond delay="2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000" fill="hold"/>
                                        <p:tgtEl>
                                          <p:spTgt spid="7"/>
                                        </p:tgtEl>
                                        <p:attrNameLst>
                                          <p:attrName>ppt_x</p:attrName>
                                        </p:attrNameLst>
                                      </p:cBhvr>
                                      <p:tavLst>
                                        <p:tav tm="0">
                                          <p:val>
                                            <p:strVal val="1+#ppt_w/2"/>
                                          </p:val>
                                        </p:tav>
                                        <p:tav tm="100000">
                                          <p:val>
                                            <p:strVal val="#ppt_x"/>
                                          </p:val>
                                        </p:tav>
                                      </p:tavLst>
                                    </p:anim>
                                    <p:anim calcmode="lin" valueType="num">
                                      <p:cBhvr additive="base">
                                        <p:cTn id="13" dur="2000" fill="hold"/>
                                        <p:tgtEl>
                                          <p:spTgt spid="7"/>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8000"/>
                            </p:stCondLst>
                            <p:childTnLst>
                              <p:par>
                                <p:cTn id="15" presetID="2" presetClass="entr" presetSubtype="2" accel="50000" decel="50000" fill="hold" nodeType="afterEffect">
                                  <p:stCondLst>
                                    <p:cond delay="20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 fill="hold"/>
                                        <p:tgtEl>
                                          <p:spTgt spid="6"/>
                                        </p:tgtEl>
                                        <p:attrNameLst>
                                          <p:attrName>ppt_x</p:attrName>
                                        </p:attrNameLst>
                                      </p:cBhvr>
                                      <p:tavLst>
                                        <p:tav tm="0">
                                          <p:val>
                                            <p:strVal val="1+#ppt_w/2"/>
                                          </p:val>
                                        </p:tav>
                                        <p:tav tm="100000">
                                          <p:val>
                                            <p:strVal val="#ppt_x"/>
                                          </p:val>
                                        </p:tav>
                                      </p:tavLst>
                                    </p:anim>
                                    <p:anim calcmode="lin" valueType="num">
                                      <p:cBhvr additive="base">
                                        <p:cTn id="18" dur="2000" fill="hold"/>
                                        <p:tgtEl>
                                          <p:spTgt spid="6"/>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2000"/>
                            </p:stCondLst>
                            <p:childTnLst>
                              <p:par>
                                <p:cTn id="20" presetID="2" presetClass="entr" presetSubtype="2" accel="50000" decel="50000" fill="hold" nodeType="afterEffect">
                                  <p:stCondLst>
                                    <p:cond delay="20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000" fill="hold"/>
                                        <p:tgtEl>
                                          <p:spTgt spid="9"/>
                                        </p:tgtEl>
                                        <p:attrNameLst>
                                          <p:attrName>ppt_x</p:attrName>
                                        </p:attrNameLst>
                                      </p:cBhvr>
                                      <p:tavLst>
                                        <p:tav tm="0">
                                          <p:val>
                                            <p:strVal val="1+#ppt_w/2"/>
                                          </p:val>
                                        </p:tav>
                                        <p:tav tm="100000">
                                          <p:val>
                                            <p:strVal val="#ppt_x"/>
                                          </p:val>
                                        </p:tav>
                                      </p:tavLst>
                                    </p:anim>
                                    <p:anim calcmode="lin" valueType="num">
                                      <p:cBhvr additive="base">
                                        <p:cTn id="23" dur="2000" fill="hold"/>
                                        <p:tgtEl>
                                          <p:spTgt spid="9"/>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6000"/>
                            </p:stCondLst>
                            <p:childTnLst>
                              <p:par>
                                <p:cTn id="25" presetID="2" presetClass="entr" presetSubtype="2" accel="50000" decel="50000" fill="hold" nodeType="afterEffect">
                                  <p:stCondLst>
                                    <p:cond delay="200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2000" fill="hold"/>
                                        <p:tgtEl>
                                          <p:spTgt spid="8"/>
                                        </p:tgtEl>
                                        <p:attrNameLst>
                                          <p:attrName>ppt_x</p:attrName>
                                        </p:attrNameLst>
                                      </p:cBhvr>
                                      <p:tavLst>
                                        <p:tav tm="0">
                                          <p:val>
                                            <p:strVal val="1+#ppt_w/2"/>
                                          </p:val>
                                        </p:tav>
                                        <p:tav tm="100000">
                                          <p:val>
                                            <p:strVal val="#ppt_x"/>
                                          </p:val>
                                        </p:tav>
                                      </p:tavLst>
                                    </p:anim>
                                    <p:anim calcmode="lin" valueType="num">
                                      <p:cBhvr additive="base">
                                        <p:cTn id="28" dur="2000" fill="hold"/>
                                        <p:tgtEl>
                                          <p:spTgt spid="8"/>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0000"/>
                            </p:stCondLst>
                            <p:childTnLst>
                              <p:par>
                                <p:cTn id="30" presetID="2" presetClass="entr" presetSubtype="2" accel="50000" decel="50000" fill="hold" nodeType="afterEffect">
                                  <p:stCondLst>
                                    <p:cond delay="200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2000" fill="hold"/>
                                        <p:tgtEl>
                                          <p:spTgt spid="18"/>
                                        </p:tgtEl>
                                        <p:attrNameLst>
                                          <p:attrName>ppt_x</p:attrName>
                                        </p:attrNameLst>
                                      </p:cBhvr>
                                      <p:tavLst>
                                        <p:tav tm="0">
                                          <p:val>
                                            <p:strVal val="1+#ppt_w/2"/>
                                          </p:val>
                                        </p:tav>
                                        <p:tav tm="100000">
                                          <p:val>
                                            <p:strVal val="#ppt_x"/>
                                          </p:val>
                                        </p:tav>
                                      </p:tavLst>
                                    </p:anim>
                                    <p:anim calcmode="lin" valueType="num">
                                      <p:cBhvr additive="base">
                                        <p:cTn id="33" dur="2000" fill="hold"/>
                                        <p:tgtEl>
                                          <p:spTgt spid="18"/>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24000"/>
                            </p:stCondLst>
                            <p:childTnLst>
                              <p:par>
                                <p:cTn id="35" presetID="2" presetClass="entr" presetSubtype="2" accel="50000" decel="50000" fill="hold" nodeType="afterEffect">
                                  <p:stCondLst>
                                    <p:cond delay="200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2000" fill="hold"/>
                                        <p:tgtEl>
                                          <p:spTgt spid="19"/>
                                        </p:tgtEl>
                                        <p:attrNameLst>
                                          <p:attrName>ppt_x</p:attrName>
                                        </p:attrNameLst>
                                      </p:cBhvr>
                                      <p:tavLst>
                                        <p:tav tm="0">
                                          <p:val>
                                            <p:strVal val="1+#ppt_w/2"/>
                                          </p:val>
                                        </p:tav>
                                        <p:tav tm="100000">
                                          <p:val>
                                            <p:strVal val="#ppt_x"/>
                                          </p:val>
                                        </p:tav>
                                      </p:tavLst>
                                    </p:anim>
                                    <p:anim calcmode="lin" valueType="num">
                                      <p:cBhvr additive="base">
                                        <p:cTn id="38" dur="2000" fill="hold"/>
                                        <p:tgtEl>
                                          <p:spTgt spid="19"/>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28000"/>
                            </p:stCondLst>
                            <p:childTnLst>
                              <p:par>
                                <p:cTn id="40" presetID="2" presetClass="entr" presetSubtype="2" accel="50000" decel="50000" fill="hold" nodeType="afterEffect">
                                  <p:stCondLst>
                                    <p:cond delay="200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2000" fill="hold"/>
                                        <p:tgtEl>
                                          <p:spTgt spid="11"/>
                                        </p:tgtEl>
                                        <p:attrNameLst>
                                          <p:attrName>ppt_x</p:attrName>
                                        </p:attrNameLst>
                                      </p:cBhvr>
                                      <p:tavLst>
                                        <p:tav tm="0">
                                          <p:val>
                                            <p:strVal val="1+#ppt_w/2"/>
                                          </p:val>
                                        </p:tav>
                                        <p:tav tm="100000">
                                          <p:val>
                                            <p:strVal val="#ppt_x"/>
                                          </p:val>
                                        </p:tav>
                                      </p:tavLst>
                                    </p:anim>
                                    <p:anim calcmode="lin" valueType="num">
                                      <p:cBhvr additive="base">
                                        <p:cTn id="43" dur="2000" fill="hold"/>
                                        <p:tgtEl>
                                          <p:spTgt spid="11"/>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32000"/>
                            </p:stCondLst>
                            <p:childTnLst>
                              <p:par>
                                <p:cTn id="45" presetID="2" presetClass="entr" presetSubtype="2" accel="50000" decel="50000" fill="hold" nodeType="afterEffect">
                                  <p:stCondLst>
                                    <p:cond delay="200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2000" fill="hold"/>
                                        <p:tgtEl>
                                          <p:spTgt spid="12"/>
                                        </p:tgtEl>
                                        <p:attrNameLst>
                                          <p:attrName>ppt_x</p:attrName>
                                        </p:attrNameLst>
                                      </p:cBhvr>
                                      <p:tavLst>
                                        <p:tav tm="0">
                                          <p:val>
                                            <p:strVal val="1+#ppt_w/2"/>
                                          </p:val>
                                        </p:tav>
                                        <p:tav tm="100000">
                                          <p:val>
                                            <p:strVal val="#ppt_x"/>
                                          </p:val>
                                        </p:tav>
                                      </p:tavLst>
                                    </p:anim>
                                    <p:anim calcmode="lin" valueType="num">
                                      <p:cBhvr additive="base">
                                        <p:cTn id="48" dur="2000" fill="hold"/>
                                        <p:tgtEl>
                                          <p:spTgt spid="12"/>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36000"/>
                            </p:stCondLst>
                            <p:childTnLst>
                              <p:par>
                                <p:cTn id="50" presetID="2" presetClass="entr" presetSubtype="2" accel="50000" decel="50000" fill="hold" nodeType="afterEffect">
                                  <p:stCondLst>
                                    <p:cond delay="200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2000" fill="hold"/>
                                        <p:tgtEl>
                                          <p:spTgt spid="13"/>
                                        </p:tgtEl>
                                        <p:attrNameLst>
                                          <p:attrName>ppt_x</p:attrName>
                                        </p:attrNameLst>
                                      </p:cBhvr>
                                      <p:tavLst>
                                        <p:tav tm="0">
                                          <p:val>
                                            <p:strVal val="1+#ppt_w/2"/>
                                          </p:val>
                                        </p:tav>
                                        <p:tav tm="100000">
                                          <p:val>
                                            <p:strVal val="#ppt_x"/>
                                          </p:val>
                                        </p:tav>
                                      </p:tavLst>
                                    </p:anim>
                                    <p:anim calcmode="lin" valueType="num">
                                      <p:cBhvr additive="base">
                                        <p:cTn id="53" dur="2000" fill="hold"/>
                                        <p:tgtEl>
                                          <p:spTgt spid="13"/>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40000"/>
                            </p:stCondLst>
                            <p:childTnLst>
                              <p:par>
                                <p:cTn id="55" presetID="2" presetClass="entr" presetSubtype="2" accel="50000" decel="50000" fill="hold" nodeType="afterEffect">
                                  <p:stCondLst>
                                    <p:cond delay="200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2000" fill="hold"/>
                                        <p:tgtEl>
                                          <p:spTgt spid="10"/>
                                        </p:tgtEl>
                                        <p:attrNameLst>
                                          <p:attrName>ppt_x</p:attrName>
                                        </p:attrNameLst>
                                      </p:cBhvr>
                                      <p:tavLst>
                                        <p:tav tm="0">
                                          <p:val>
                                            <p:strVal val="1+#ppt_w/2"/>
                                          </p:val>
                                        </p:tav>
                                        <p:tav tm="100000">
                                          <p:val>
                                            <p:strVal val="#ppt_x"/>
                                          </p:val>
                                        </p:tav>
                                      </p:tavLst>
                                    </p:anim>
                                    <p:anim calcmode="lin" valueType="num">
                                      <p:cBhvr additive="base">
                                        <p:cTn id="58" dur="2000" fill="hold"/>
                                        <p:tgtEl>
                                          <p:spTgt spid="10"/>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44000"/>
                            </p:stCondLst>
                            <p:childTnLst>
                              <p:par>
                                <p:cTn id="60" presetID="2" presetClass="entr" presetSubtype="2" accel="50000" decel="50000" fill="hold" nodeType="afterEffect">
                                  <p:stCondLst>
                                    <p:cond delay="200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2000" fill="hold"/>
                                        <p:tgtEl>
                                          <p:spTgt spid="5"/>
                                        </p:tgtEl>
                                        <p:attrNameLst>
                                          <p:attrName>ppt_x</p:attrName>
                                        </p:attrNameLst>
                                      </p:cBhvr>
                                      <p:tavLst>
                                        <p:tav tm="0">
                                          <p:val>
                                            <p:strVal val="1+#ppt_w/2"/>
                                          </p:val>
                                        </p:tav>
                                        <p:tav tm="100000">
                                          <p:val>
                                            <p:strVal val="#ppt_x"/>
                                          </p:val>
                                        </p:tav>
                                      </p:tavLst>
                                    </p:anim>
                                    <p:anim calcmode="lin" valueType="num">
                                      <p:cBhvr additive="base">
                                        <p:cTn id="63" dur="2000" fill="hold"/>
                                        <p:tgtEl>
                                          <p:spTgt spid="5"/>
                                        </p:tgtEl>
                                        <p:attrNameLst>
                                          <p:attrName>ppt_y</p:attrName>
                                        </p:attrNameLst>
                                      </p:cBhvr>
                                      <p:tavLst>
                                        <p:tav tm="0">
                                          <p:val>
                                            <p:strVal val="#ppt_y"/>
                                          </p:val>
                                        </p:tav>
                                        <p:tav tm="100000">
                                          <p:val>
                                            <p:strVal val="#ppt_y"/>
                                          </p:val>
                                        </p:tav>
                                      </p:tavLst>
                                    </p:anim>
                                  </p:childTnLst>
                                </p:cTn>
                              </p:par>
                            </p:childTnLst>
                          </p:cTn>
                        </p:par>
                        <p:par>
                          <p:cTn id="64" fill="hold" nodeType="afterGroup">
                            <p:stCondLst>
                              <p:cond delay="48000"/>
                            </p:stCondLst>
                            <p:childTnLst>
                              <p:par>
                                <p:cTn id="65" presetID="2" presetClass="entr" presetSubtype="2" accel="50000" decel="50000" fill="hold" nodeType="afterEffect">
                                  <p:stCondLst>
                                    <p:cond delay="200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2000" fill="hold"/>
                                        <p:tgtEl>
                                          <p:spTgt spid="14"/>
                                        </p:tgtEl>
                                        <p:attrNameLst>
                                          <p:attrName>ppt_x</p:attrName>
                                        </p:attrNameLst>
                                      </p:cBhvr>
                                      <p:tavLst>
                                        <p:tav tm="0">
                                          <p:val>
                                            <p:strVal val="1+#ppt_w/2"/>
                                          </p:val>
                                        </p:tav>
                                        <p:tav tm="100000">
                                          <p:val>
                                            <p:strVal val="#ppt_x"/>
                                          </p:val>
                                        </p:tav>
                                      </p:tavLst>
                                    </p:anim>
                                    <p:anim calcmode="lin" valueType="num">
                                      <p:cBhvr additive="base">
                                        <p:cTn id="68" dur="2000" fill="hold"/>
                                        <p:tgtEl>
                                          <p:spTgt spid="14"/>
                                        </p:tgtEl>
                                        <p:attrNameLst>
                                          <p:attrName>ppt_y</p:attrName>
                                        </p:attrNameLst>
                                      </p:cBhvr>
                                      <p:tavLst>
                                        <p:tav tm="0">
                                          <p:val>
                                            <p:strVal val="#ppt_y"/>
                                          </p:val>
                                        </p:tav>
                                        <p:tav tm="100000">
                                          <p:val>
                                            <p:strVal val="#ppt_y"/>
                                          </p:val>
                                        </p:tav>
                                      </p:tavLst>
                                    </p:anim>
                                  </p:childTnLst>
                                </p:cTn>
                              </p:par>
                            </p:childTnLst>
                          </p:cTn>
                        </p:par>
                        <p:par>
                          <p:cTn id="69" fill="hold" nodeType="afterGroup">
                            <p:stCondLst>
                              <p:cond delay="52000"/>
                            </p:stCondLst>
                            <p:childTnLst>
                              <p:par>
                                <p:cTn id="70" presetID="2" presetClass="entr" presetSubtype="2" accel="50000" decel="50000" fill="hold" nodeType="afterEffect">
                                  <p:stCondLst>
                                    <p:cond delay="200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2000" fill="hold"/>
                                        <p:tgtEl>
                                          <p:spTgt spid="15"/>
                                        </p:tgtEl>
                                        <p:attrNameLst>
                                          <p:attrName>ppt_x</p:attrName>
                                        </p:attrNameLst>
                                      </p:cBhvr>
                                      <p:tavLst>
                                        <p:tav tm="0">
                                          <p:val>
                                            <p:strVal val="1+#ppt_w/2"/>
                                          </p:val>
                                        </p:tav>
                                        <p:tav tm="100000">
                                          <p:val>
                                            <p:strVal val="#ppt_x"/>
                                          </p:val>
                                        </p:tav>
                                      </p:tavLst>
                                    </p:anim>
                                    <p:anim calcmode="lin" valueType="num">
                                      <p:cBhvr additive="base">
                                        <p:cTn id="73" dur="2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globalt_lokalt_1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425" y="-50800"/>
            <a:ext cx="9275763"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Platshållare för text 2"/>
          <p:cNvSpPr>
            <a:spLocks noGrp="1"/>
          </p:cNvSpPr>
          <p:nvPr>
            <p:ph type="body" idx="4294967295"/>
          </p:nvPr>
        </p:nvSpPr>
        <p:spPr>
          <a:xfrm>
            <a:off x="755650" y="1763713"/>
            <a:ext cx="4341813" cy="1319212"/>
          </a:xfrm>
        </p:spPr>
        <p:txBody>
          <a:bodyPr/>
          <a:lstStyle/>
          <a:p>
            <a:pPr marL="0" indent="0">
              <a:spcAft>
                <a:spcPts val="500"/>
              </a:spcAft>
              <a:buFontTx/>
              <a:buNone/>
            </a:pPr>
            <a:r>
              <a:rPr lang="en-US" altLang="sv-SE" sz="1300" smtClean="0">
                <a:solidFill>
                  <a:srgbClr val="595959"/>
                </a:solidFill>
                <a:latin typeface="Arial" panose="020B0604020202020204" pitchFamily="34" charset="0"/>
                <a:ea typeface="ＭＳ Ｐゴシック" panose="020B0600070205080204" pitchFamily="34" charset="-128"/>
                <a:cs typeface="Arial" panose="020B0604020202020204" pitchFamily="34" charset="0"/>
              </a:rPr>
              <a:t>In Sweden extreme weather and natural events have caused several serious emergencies and crises. Marked on the map are examples of events in recent years, which have led to damage and injury and to disruptions in society and to the lives of individual citizens.</a:t>
            </a:r>
            <a:endParaRPr lang="sv-SE" altLang="sv-SE" smtClean="0">
              <a:latin typeface="Arial" panose="020B0604020202020204" pitchFamily="34" charset="0"/>
              <a:ea typeface="ＭＳ Ｐゴシック" panose="020B0600070205080204" pitchFamily="34" charset="-128"/>
              <a:cs typeface="Arial" panose="020B0604020202020204" pitchFamily="34" charset="0"/>
            </a:endParaRPr>
          </a:p>
          <a:p>
            <a:pPr marL="0" indent="0"/>
            <a:endParaRPr lang="sv-SE" altLang="sv-SE"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Rektangel 4"/>
          <p:cNvSpPr>
            <a:spLocks noChangeArrowheads="1"/>
          </p:cNvSpPr>
          <p:nvPr/>
        </p:nvSpPr>
        <p:spPr bwMode="auto">
          <a:xfrm>
            <a:off x="765736" y="2951516"/>
            <a:ext cx="4258830" cy="3657411"/>
          </a:xfrm>
          <a:prstGeom prst="rect">
            <a:avLst/>
          </a:prstGeom>
          <a:noFill/>
          <a:ln>
            <a:noFill/>
          </a:ln>
          <a:extLst/>
        </p:spPr>
        <p:txBody>
          <a:bodyPr numCol="2" spcCol="216000">
            <a:spAutoFit/>
          </a:bodyPr>
          <a:lstStyle/>
          <a:p>
            <a:pPr>
              <a:spcBef>
                <a:spcPts val="0"/>
              </a:spcBef>
              <a:spcAft>
                <a:spcPts val="200"/>
              </a:spcAft>
              <a:buClr>
                <a:schemeClr val="tx1">
                  <a:lumMod val="65000"/>
                  <a:lumOff val="35000"/>
                </a:schemeClr>
              </a:buClr>
              <a:defRPr/>
            </a:pPr>
            <a:r>
              <a:rPr lang="sv-SE" sz="1000" b="1" dirty="0">
                <a:solidFill>
                  <a:srgbClr val="595959"/>
                </a:solidFill>
                <a:latin typeface="Arial"/>
                <a:ea typeface="ＭＳ Ｐゴシック" charset="0"/>
                <a:cs typeface="Arial"/>
              </a:rPr>
              <a:t>1. Forest </a:t>
            </a:r>
            <a:r>
              <a:rPr lang="sv-SE" sz="1000" b="1" dirty="0" err="1">
                <a:solidFill>
                  <a:srgbClr val="595959"/>
                </a:solidFill>
                <a:latin typeface="Arial"/>
                <a:ea typeface="ＭＳ Ｐゴシック" charset="0"/>
                <a:cs typeface="Arial"/>
              </a:rPr>
              <a:t>fire</a:t>
            </a:r>
            <a:r>
              <a:rPr lang="sv-SE" sz="1000" b="1" dirty="0">
                <a:solidFill>
                  <a:srgbClr val="595959"/>
                </a:solidFill>
                <a:latin typeface="Arial"/>
                <a:ea typeface="ＭＳ Ｐゴシック" charset="0"/>
                <a:cs typeface="Arial"/>
              </a:rPr>
              <a:t>,</a:t>
            </a:r>
          </a:p>
          <a:p>
            <a:pPr>
              <a:spcBef>
                <a:spcPts val="0"/>
              </a:spcBef>
              <a:spcAft>
                <a:spcPts val="200"/>
              </a:spcAft>
              <a:buClr>
                <a:schemeClr val="tx1">
                  <a:lumMod val="65000"/>
                  <a:lumOff val="35000"/>
                </a:schemeClr>
              </a:buClr>
              <a:defRPr/>
            </a:pPr>
            <a:r>
              <a:rPr lang="sv-SE" sz="1000" dirty="0">
                <a:solidFill>
                  <a:srgbClr val="595959"/>
                </a:solidFill>
                <a:latin typeface="Arial"/>
                <a:ea typeface="ＭＳ Ｐゴシック" charset="0"/>
                <a:cs typeface="Arial"/>
              </a:rPr>
              <a:t>Bodträskfors, Norrbotten,</a:t>
            </a:r>
          </a:p>
          <a:p>
            <a:pPr>
              <a:spcBef>
                <a:spcPts val="0"/>
              </a:spcBef>
              <a:spcAft>
                <a:spcPts val="200"/>
              </a:spcAft>
              <a:buClr>
                <a:schemeClr val="tx1">
                  <a:lumMod val="65000"/>
                  <a:lumOff val="35000"/>
                </a:schemeClr>
              </a:buClr>
              <a:defRPr/>
            </a:pPr>
            <a:r>
              <a:rPr lang="sv-SE" sz="1000" dirty="0">
                <a:solidFill>
                  <a:srgbClr val="595959"/>
                </a:solidFill>
                <a:latin typeface="Arial"/>
                <a:ea typeface="ＭＳ Ｐゴシック" charset="0"/>
                <a:cs typeface="Arial"/>
              </a:rPr>
              <a:t>August-September 2006</a:t>
            </a:r>
          </a:p>
          <a:p>
            <a:pPr>
              <a:spcBef>
                <a:spcPts val="0"/>
              </a:spcBef>
              <a:spcAft>
                <a:spcPts val="200"/>
              </a:spcAft>
              <a:buClr>
                <a:schemeClr val="tx1">
                  <a:lumMod val="65000"/>
                  <a:lumOff val="35000"/>
                </a:schemeClr>
              </a:buClr>
              <a:defRPr/>
            </a:pPr>
            <a:r>
              <a:rPr lang="sv-SE" sz="1000" b="1" dirty="0">
                <a:solidFill>
                  <a:srgbClr val="595959"/>
                </a:solidFill>
                <a:latin typeface="Arial"/>
                <a:ea typeface="ＭＳ Ｐゴシック" charset="0"/>
                <a:cs typeface="Arial"/>
              </a:rPr>
              <a:t>2. Spring </a:t>
            </a:r>
            <a:r>
              <a:rPr lang="sv-SE" sz="1000" b="1" dirty="0" err="1">
                <a:solidFill>
                  <a:srgbClr val="595959"/>
                </a:solidFill>
                <a:latin typeface="Arial"/>
                <a:ea typeface="ＭＳ Ｐゴシック" charset="0"/>
                <a:cs typeface="Arial"/>
              </a:rPr>
              <a:t>flood</a:t>
            </a:r>
            <a:r>
              <a:rPr lang="sv-SE" sz="1000" b="1" dirty="0">
                <a:solidFill>
                  <a:srgbClr val="595959"/>
                </a:solidFill>
                <a:latin typeface="Arial"/>
                <a:ea typeface="ＭＳ Ｐゴシック" charset="0"/>
                <a:cs typeface="Arial"/>
              </a:rPr>
              <a:t>,</a:t>
            </a:r>
          </a:p>
          <a:p>
            <a:pPr>
              <a:spcBef>
                <a:spcPts val="0"/>
              </a:spcBef>
              <a:spcAft>
                <a:spcPts val="200"/>
              </a:spcAft>
              <a:buClr>
                <a:schemeClr val="tx1">
                  <a:lumMod val="65000"/>
                  <a:lumOff val="35000"/>
                </a:schemeClr>
              </a:buClr>
              <a:defRPr/>
            </a:pPr>
            <a:r>
              <a:rPr lang="sv-SE" sz="1000" dirty="0">
                <a:solidFill>
                  <a:srgbClr val="595959"/>
                </a:solidFill>
                <a:latin typeface="Arial"/>
                <a:ea typeface="ＭＳ Ｐゴシック" charset="0"/>
                <a:cs typeface="Arial"/>
              </a:rPr>
              <a:t>Norrland, April-May 2011</a:t>
            </a:r>
          </a:p>
          <a:p>
            <a:pPr>
              <a:spcBef>
                <a:spcPts val="0"/>
              </a:spcBef>
              <a:spcAft>
                <a:spcPts val="200"/>
              </a:spcAft>
              <a:buClr>
                <a:schemeClr val="tx1">
                  <a:lumMod val="65000"/>
                  <a:lumOff val="35000"/>
                </a:schemeClr>
              </a:buClr>
              <a:defRPr/>
            </a:pPr>
            <a:r>
              <a:rPr lang="sv-SE" sz="1000" b="1" dirty="0">
                <a:solidFill>
                  <a:srgbClr val="595959"/>
                </a:solidFill>
                <a:latin typeface="Arial"/>
                <a:ea typeface="ＭＳ Ｐゴシック" charset="0"/>
                <a:cs typeface="Arial"/>
              </a:rPr>
              <a:t>3. Storm Ivar</a:t>
            </a:r>
            <a:r>
              <a:rPr lang="sv-SE" sz="1000" dirty="0">
                <a:solidFill>
                  <a:srgbClr val="595959"/>
                </a:solidFill>
                <a:latin typeface="Arial"/>
                <a:ea typeface="ＭＳ Ｐゴシック" charset="0"/>
                <a:cs typeface="Arial"/>
              </a:rPr>
              <a:t>, Jämtland an</a:t>
            </a:r>
          </a:p>
          <a:p>
            <a:pPr>
              <a:spcBef>
                <a:spcPts val="0"/>
              </a:spcBef>
              <a:spcAft>
                <a:spcPts val="200"/>
              </a:spcAft>
              <a:buClr>
                <a:schemeClr val="tx1">
                  <a:lumMod val="65000"/>
                  <a:lumOff val="35000"/>
                </a:schemeClr>
              </a:buClr>
              <a:defRPr/>
            </a:pPr>
            <a:r>
              <a:rPr lang="sv-SE" sz="1000" dirty="0">
                <a:solidFill>
                  <a:srgbClr val="595959"/>
                </a:solidFill>
                <a:latin typeface="Arial"/>
                <a:ea typeface="ＭＳ Ｐゴシック" charset="0"/>
                <a:cs typeface="Arial"/>
              </a:rPr>
              <a:t>Härjedalen, December 2013</a:t>
            </a:r>
          </a:p>
          <a:p>
            <a:pPr>
              <a:spcBef>
                <a:spcPts val="0"/>
              </a:spcBef>
              <a:spcAft>
                <a:spcPts val="200"/>
              </a:spcAft>
              <a:buClr>
                <a:schemeClr val="tx1">
                  <a:lumMod val="65000"/>
                  <a:lumOff val="35000"/>
                </a:schemeClr>
              </a:buClr>
              <a:defRPr/>
            </a:pPr>
            <a:r>
              <a:rPr lang="sv-SE" sz="1000" b="1" dirty="0">
                <a:solidFill>
                  <a:srgbClr val="595959"/>
                </a:solidFill>
                <a:latin typeface="Arial"/>
                <a:ea typeface="ＭＳ Ｐゴシック" charset="0"/>
                <a:cs typeface="Arial"/>
              </a:rPr>
              <a:t>4. Forest </a:t>
            </a:r>
            <a:r>
              <a:rPr lang="sv-SE" sz="1000" b="1" dirty="0" err="1">
                <a:solidFill>
                  <a:srgbClr val="595959"/>
                </a:solidFill>
                <a:latin typeface="Arial"/>
                <a:ea typeface="ＭＳ Ｐゴシック" charset="0"/>
                <a:cs typeface="Arial"/>
              </a:rPr>
              <a:t>fire</a:t>
            </a:r>
            <a:r>
              <a:rPr lang="sv-SE" sz="1000" dirty="0">
                <a:solidFill>
                  <a:srgbClr val="595959"/>
                </a:solidFill>
                <a:latin typeface="Arial"/>
                <a:ea typeface="ＭＳ Ｐゴシック" charset="0"/>
                <a:cs typeface="Arial"/>
              </a:rPr>
              <a:t>, Hassela,</a:t>
            </a:r>
          </a:p>
          <a:p>
            <a:pPr>
              <a:spcBef>
                <a:spcPts val="0"/>
              </a:spcBef>
              <a:spcAft>
                <a:spcPts val="200"/>
              </a:spcAft>
              <a:buClr>
                <a:schemeClr val="tx1">
                  <a:lumMod val="65000"/>
                  <a:lumOff val="35000"/>
                </a:schemeClr>
              </a:buClr>
              <a:defRPr/>
            </a:pPr>
            <a:r>
              <a:rPr lang="sv-SE" sz="1000" dirty="0">
                <a:solidFill>
                  <a:srgbClr val="595959"/>
                </a:solidFill>
                <a:latin typeface="Arial"/>
                <a:ea typeface="ＭＳ Ｐゴシック" charset="0"/>
                <a:cs typeface="Arial"/>
              </a:rPr>
              <a:t>Hälsingland, June 2008</a:t>
            </a:r>
          </a:p>
          <a:p>
            <a:pPr>
              <a:spcBef>
                <a:spcPts val="0"/>
              </a:spcBef>
              <a:spcAft>
                <a:spcPts val="200"/>
              </a:spcAft>
              <a:buClr>
                <a:schemeClr val="tx1">
                  <a:lumMod val="65000"/>
                  <a:lumOff val="35000"/>
                </a:schemeClr>
              </a:buClr>
              <a:defRPr/>
            </a:pPr>
            <a:r>
              <a:rPr lang="sv-SE" sz="1000" b="1" dirty="0">
                <a:solidFill>
                  <a:srgbClr val="595959"/>
                </a:solidFill>
                <a:latin typeface="Arial"/>
                <a:ea typeface="ＭＳ Ｐゴシック" charset="0"/>
                <a:cs typeface="Arial"/>
              </a:rPr>
              <a:t>5. Storm </a:t>
            </a:r>
            <a:r>
              <a:rPr lang="sv-SE" sz="1000" dirty="0">
                <a:solidFill>
                  <a:srgbClr val="595959"/>
                </a:solidFill>
                <a:latin typeface="Arial"/>
                <a:ea typeface="ＭＳ Ｐゴシック" charset="0"/>
                <a:cs typeface="Arial"/>
              </a:rPr>
              <a:t>Dagmar,</a:t>
            </a:r>
          </a:p>
          <a:p>
            <a:pPr>
              <a:spcBef>
                <a:spcPts val="0"/>
              </a:spcBef>
              <a:spcAft>
                <a:spcPts val="200"/>
              </a:spcAft>
              <a:buClr>
                <a:schemeClr val="tx1">
                  <a:lumMod val="65000"/>
                  <a:lumOff val="35000"/>
                </a:schemeClr>
              </a:buClr>
              <a:defRPr/>
            </a:pPr>
            <a:r>
              <a:rPr lang="sv-SE" sz="1000" dirty="0">
                <a:solidFill>
                  <a:srgbClr val="595959"/>
                </a:solidFill>
                <a:latin typeface="Arial"/>
                <a:ea typeface="ＭＳ Ｐゴシック" charset="0"/>
                <a:cs typeface="Arial"/>
              </a:rPr>
              <a:t>Southern Norrland, </a:t>
            </a:r>
            <a:br>
              <a:rPr lang="sv-SE" sz="1000" dirty="0">
                <a:solidFill>
                  <a:srgbClr val="595959"/>
                </a:solidFill>
                <a:latin typeface="Arial"/>
                <a:ea typeface="ＭＳ Ｐゴシック" charset="0"/>
                <a:cs typeface="Arial"/>
              </a:rPr>
            </a:br>
            <a:r>
              <a:rPr lang="sv-SE" sz="1000" dirty="0">
                <a:solidFill>
                  <a:srgbClr val="595959"/>
                </a:solidFill>
                <a:latin typeface="Arial"/>
                <a:ea typeface="ＭＳ Ｐゴシック" charset="0"/>
                <a:cs typeface="Arial"/>
              </a:rPr>
              <a:t>December 2011</a:t>
            </a:r>
          </a:p>
          <a:p>
            <a:pPr>
              <a:spcBef>
                <a:spcPts val="0"/>
              </a:spcBef>
              <a:spcAft>
                <a:spcPts val="200"/>
              </a:spcAft>
              <a:buClr>
                <a:schemeClr val="tx1">
                  <a:lumMod val="65000"/>
                  <a:lumOff val="35000"/>
                </a:schemeClr>
              </a:buClr>
              <a:defRPr/>
            </a:pPr>
            <a:r>
              <a:rPr lang="sv-SE" sz="1000" b="1" dirty="0">
                <a:solidFill>
                  <a:srgbClr val="595959"/>
                </a:solidFill>
                <a:latin typeface="Arial"/>
                <a:ea typeface="ＭＳ Ｐゴシック" charset="0"/>
                <a:cs typeface="Arial"/>
              </a:rPr>
              <a:t>6. </a:t>
            </a:r>
            <a:r>
              <a:rPr lang="sv-SE" sz="1000" b="1" dirty="0" err="1">
                <a:solidFill>
                  <a:srgbClr val="595959"/>
                </a:solidFill>
                <a:latin typeface="Arial"/>
                <a:ea typeface="ＭＳ Ｐゴシック" charset="0"/>
                <a:cs typeface="Arial"/>
              </a:rPr>
              <a:t>Torrential</a:t>
            </a:r>
            <a:r>
              <a:rPr lang="sv-SE" sz="1000" b="1" dirty="0">
                <a:solidFill>
                  <a:srgbClr val="595959"/>
                </a:solidFill>
                <a:latin typeface="Arial"/>
                <a:ea typeface="ＭＳ Ｐゴシック" charset="0"/>
                <a:cs typeface="Arial"/>
              </a:rPr>
              <a:t> </a:t>
            </a:r>
            <a:r>
              <a:rPr lang="sv-SE" sz="1000" b="1" dirty="0" err="1">
                <a:solidFill>
                  <a:srgbClr val="595959"/>
                </a:solidFill>
                <a:latin typeface="Arial"/>
                <a:ea typeface="ＭＳ Ｐゴシック" charset="0"/>
                <a:cs typeface="Arial"/>
              </a:rPr>
              <a:t>rain</a:t>
            </a:r>
            <a:r>
              <a:rPr lang="sv-SE" sz="1000" dirty="0">
                <a:solidFill>
                  <a:srgbClr val="595959"/>
                </a:solidFill>
                <a:latin typeface="Arial"/>
                <a:ea typeface="ＭＳ Ｐゴシック" charset="0"/>
                <a:cs typeface="Arial"/>
              </a:rPr>
              <a:t>, Söderhamn,</a:t>
            </a:r>
          </a:p>
          <a:p>
            <a:pPr>
              <a:spcBef>
                <a:spcPts val="0"/>
              </a:spcBef>
              <a:spcAft>
                <a:spcPts val="200"/>
              </a:spcAft>
              <a:buClr>
                <a:schemeClr val="tx1">
                  <a:lumMod val="65000"/>
                  <a:lumOff val="35000"/>
                </a:schemeClr>
              </a:buClr>
              <a:defRPr/>
            </a:pPr>
            <a:r>
              <a:rPr lang="sv-SE" sz="1000" dirty="0">
                <a:solidFill>
                  <a:srgbClr val="595959"/>
                </a:solidFill>
                <a:latin typeface="Arial"/>
                <a:ea typeface="ＭＳ Ｐゴシック" charset="0"/>
                <a:cs typeface="Arial"/>
              </a:rPr>
              <a:t>Hälsingland, </a:t>
            </a:r>
            <a:r>
              <a:rPr lang="sv-SE" sz="1000" dirty="0" err="1">
                <a:solidFill>
                  <a:srgbClr val="595959"/>
                </a:solidFill>
                <a:latin typeface="Arial"/>
                <a:ea typeface="ＭＳ Ｐゴシック" charset="0"/>
                <a:cs typeface="Arial"/>
              </a:rPr>
              <a:t>July</a:t>
            </a:r>
            <a:r>
              <a:rPr lang="sv-SE" sz="1000" dirty="0">
                <a:solidFill>
                  <a:srgbClr val="595959"/>
                </a:solidFill>
                <a:latin typeface="Arial"/>
                <a:ea typeface="ＭＳ Ｐゴシック" charset="0"/>
                <a:cs typeface="Arial"/>
              </a:rPr>
              <a:t> 2013</a:t>
            </a:r>
          </a:p>
          <a:p>
            <a:pPr>
              <a:spcBef>
                <a:spcPts val="0"/>
              </a:spcBef>
              <a:spcAft>
                <a:spcPts val="200"/>
              </a:spcAft>
              <a:buClr>
                <a:schemeClr val="tx1">
                  <a:lumMod val="65000"/>
                  <a:lumOff val="35000"/>
                </a:schemeClr>
              </a:buClr>
              <a:defRPr/>
            </a:pPr>
            <a:r>
              <a:rPr lang="sv-SE" sz="1000" b="1" dirty="0">
                <a:solidFill>
                  <a:srgbClr val="595959"/>
                </a:solidFill>
                <a:latin typeface="Arial"/>
                <a:ea typeface="ＭＳ Ｐゴシック" charset="0"/>
                <a:cs typeface="Arial"/>
              </a:rPr>
              <a:t>7. </a:t>
            </a:r>
            <a:r>
              <a:rPr lang="sv-SE" sz="1000" b="1" dirty="0" err="1">
                <a:solidFill>
                  <a:srgbClr val="595959"/>
                </a:solidFill>
                <a:latin typeface="Arial"/>
                <a:ea typeface="ＭＳ Ｐゴシック" charset="0"/>
                <a:cs typeface="Arial"/>
              </a:rPr>
              <a:t>Torrential</a:t>
            </a:r>
            <a:r>
              <a:rPr lang="sv-SE" sz="1000" b="1" dirty="0">
                <a:solidFill>
                  <a:srgbClr val="595959"/>
                </a:solidFill>
                <a:latin typeface="Arial"/>
                <a:ea typeface="ＭＳ Ｐゴシック" charset="0"/>
                <a:cs typeface="Arial"/>
              </a:rPr>
              <a:t> </a:t>
            </a:r>
            <a:r>
              <a:rPr lang="sv-SE" sz="1000" b="1" dirty="0" err="1">
                <a:solidFill>
                  <a:srgbClr val="595959"/>
                </a:solidFill>
                <a:latin typeface="Arial"/>
                <a:ea typeface="ＭＳ Ｐゴシック" charset="0"/>
                <a:cs typeface="Arial"/>
              </a:rPr>
              <a:t>rain</a:t>
            </a:r>
            <a:r>
              <a:rPr lang="sv-SE" sz="1000" dirty="0">
                <a:solidFill>
                  <a:srgbClr val="595959"/>
                </a:solidFill>
                <a:latin typeface="Arial"/>
                <a:ea typeface="ＭＳ Ｐゴシック" charset="0"/>
                <a:cs typeface="Arial"/>
              </a:rPr>
              <a:t>, Hagfors,</a:t>
            </a:r>
          </a:p>
          <a:p>
            <a:pPr>
              <a:spcBef>
                <a:spcPts val="0"/>
              </a:spcBef>
              <a:spcAft>
                <a:spcPts val="200"/>
              </a:spcAft>
              <a:buClr>
                <a:schemeClr val="tx1">
                  <a:lumMod val="65000"/>
                  <a:lumOff val="35000"/>
                </a:schemeClr>
              </a:buClr>
              <a:defRPr/>
            </a:pPr>
            <a:r>
              <a:rPr lang="sv-SE" sz="1000" dirty="0">
                <a:solidFill>
                  <a:srgbClr val="595959"/>
                </a:solidFill>
                <a:latin typeface="Arial"/>
                <a:ea typeface="ＭＳ Ｐゴシック" charset="0"/>
                <a:cs typeface="Arial"/>
              </a:rPr>
              <a:t>Värmland, August 2004</a:t>
            </a:r>
          </a:p>
          <a:p>
            <a:pPr>
              <a:spcBef>
                <a:spcPts val="0"/>
              </a:spcBef>
              <a:spcAft>
                <a:spcPts val="200"/>
              </a:spcAft>
              <a:buClr>
                <a:schemeClr val="tx1">
                  <a:lumMod val="65000"/>
                  <a:lumOff val="35000"/>
                </a:schemeClr>
              </a:buClr>
              <a:defRPr/>
            </a:pPr>
            <a:r>
              <a:rPr lang="sv-SE" sz="1000" b="1" dirty="0">
                <a:solidFill>
                  <a:srgbClr val="595959"/>
                </a:solidFill>
                <a:latin typeface="Arial"/>
                <a:ea typeface="ＭＳ Ｐゴシック" charset="0"/>
                <a:cs typeface="Arial"/>
              </a:rPr>
              <a:t>8. </a:t>
            </a:r>
            <a:r>
              <a:rPr lang="sv-SE" sz="1000" b="1" dirty="0" err="1">
                <a:solidFill>
                  <a:srgbClr val="595959"/>
                </a:solidFill>
                <a:latin typeface="Arial"/>
                <a:ea typeface="ＭＳ Ｐゴシック" charset="0"/>
                <a:cs typeface="Arial"/>
              </a:rPr>
              <a:t>Flooding</a:t>
            </a:r>
            <a:r>
              <a:rPr lang="sv-SE" sz="1000" dirty="0">
                <a:solidFill>
                  <a:srgbClr val="595959"/>
                </a:solidFill>
                <a:latin typeface="Arial"/>
                <a:ea typeface="ＭＳ Ｐゴシック" charset="0"/>
                <a:cs typeface="Arial"/>
              </a:rPr>
              <a:t>, Arvika, Värmland,</a:t>
            </a:r>
          </a:p>
          <a:p>
            <a:pPr>
              <a:spcBef>
                <a:spcPts val="0"/>
              </a:spcBef>
              <a:spcAft>
                <a:spcPts val="200"/>
              </a:spcAft>
              <a:buClr>
                <a:schemeClr val="tx1">
                  <a:lumMod val="65000"/>
                  <a:lumOff val="35000"/>
                </a:schemeClr>
              </a:buClr>
              <a:defRPr/>
            </a:pPr>
            <a:r>
              <a:rPr lang="sv-SE" sz="1000" dirty="0">
                <a:solidFill>
                  <a:srgbClr val="595959"/>
                </a:solidFill>
                <a:latin typeface="Arial"/>
                <a:ea typeface="ＭＳ Ｐゴシック" charset="0"/>
                <a:cs typeface="Arial"/>
              </a:rPr>
              <a:t>November-December 2000</a:t>
            </a:r>
          </a:p>
          <a:p>
            <a:pPr>
              <a:spcBef>
                <a:spcPts val="0"/>
              </a:spcBef>
              <a:spcAft>
                <a:spcPts val="200"/>
              </a:spcAft>
              <a:buClr>
                <a:schemeClr val="tx1">
                  <a:lumMod val="65000"/>
                  <a:lumOff val="35000"/>
                </a:schemeClr>
              </a:buClr>
              <a:defRPr/>
            </a:pPr>
            <a:r>
              <a:rPr lang="sv-SE" sz="1000" b="1" dirty="0">
                <a:solidFill>
                  <a:srgbClr val="595959"/>
                </a:solidFill>
                <a:latin typeface="Arial"/>
                <a:ea typeface="ＭＳ Ｐゴシック" charset="0"/>
                <a:cs typeface="Arial"/>
              </a:rPr>
              <a:t>9. </a:t>
            </a:r>
            <a:r>
              <a:rPr lang="sv-SE" sz="1000" b="1" dirty="0" err="1">
                <a:solidFill>
                  <a:srgbClr val="595959"/>
                </a:solidFill>
                <a:latin typeface="Arial"/>
                <a:ea typeface="ＭＳ Ｐゴシック" charset="0"/>
                <a:cs typeface="Arial"/>
              </a:rPr>
              <a:t>Landslide</a:t>
            </a:r>
            <a:r>
              <a:rPr lang="sv-SE" sz="1000" dirty="0">
                <a:solidFill>
                  <a:srgbClr val="595959"/>
                </a:solidFill>
                <a:latin typeface="Arial"/>
                <a:ea typeface="ＭＳ Ｐゴシック" charset="0"/>
                <a:cs typeface="Arial"/>
              </a:rPr>
              <a:t>, Vagnhärad,</a:t>
            </a:r>
          </a:p>
          <a:p>
            <a:pPr>
              <a:spcBef>
                <a:spcPts val="0"/>
              </a:spcBef>
              <a:spcAft>
                <a:spcPts val="200"/>
              </a:spcAft>
              <a:buClr>
                <a:schemeClr val="tx1">
                  <a:lumMod val="65000"/>
                  <a:lumOff val="35000"/>
                </a:schemeClr>
              </a:buClr>
              <a:defRPr/>
            </a:pPr>
            <a:r>
              <a:rPr lang="sv-SE" sz="1000" dirty="0">
                <a:solidFill>
                  <a:srgbClr val="595959"/>
                </a:solidFill>
                <a:latin typeface="Arial"/>
                <a:ea typeface="ＭＳ Ｐゴシック" charset="0"/>
                <a:cs typeface="Arial"/>
              </a:rPr>
              <a:t>Södermanland, May 1997 </a:t>
            </a:r>
          </a:p>
          <a:p>
            <a:pPr>
              <a:spcBef>
                <a:spcPts val="0"/>
              </a:spcBef>
              <a:spcAft>
                <a:spcPts val="200"/>
              </a:spcAft>
              <a:buClr>
                <a:schemeClr val="tx1">
                  <a:lumMod val="65000"/>
                  <a:lumOff val="35000"/>
                </a:schemeClr>
              </a:buClr>
              <a:defRPr/>
            </a:pPr>
            <a:r>
              <a:rPr lang="sv-SE" sz="1000" b="1" dirty="0">
                <a:solidFill>
                  <a:srgbClr val="595959"/>
                </a:solidFill>
                <a:latin typeface="Arial"/>
                <a:ea typeface="ＭＳ Ｐゴシック" charset="0"/>
                <a:cs typeface="Arial"/>
              </a:rPr>
              <a:t>10. </a:t>
            </a:r>
            <a:r>
              <a:rPr lang="sv-SE" sz="1000" b="1" dirty="0" err="1">
                <a:solidFill>
                  <a:srgbClr val="595959"/>
                </a:solidFill>
                <a:latin typeface="Arial"/>
                <a:ea typeface="ＭＳ Ｐゴシック" charset="0"/>
                <a:cs typeface="Arial"/>
              </a:rPr>
              <a:t>Landslide</a:t>
            </a:r>
            <a:r>
              <a:rPr lang="sv-SE" sz="1000" b="1" dirty="0">
                <a:solidFill>
                  <a:srgbClr val="595959"/>
                </a:solidFill>
                <a:latin typeface="Arial"/>
                <a:ea typeface="ＭＳ Ｐゴシック" charset="0"/>
                <a:cs typeface="Arial"/>
              </a:rPr>
              <a:t>, </a:t>
            </a:r>
            <a:r>
              <a:rPr lang="sv-SE" sz="1000" dirty="0">
                <a:solidFill>
                  <a:srgbClr val="595959"/>
                </a:solidFill>
                <a:latin typeface="Arial"/>
                <a:ea typeface="ＭＳ Ｐゴシック" charset="0"/>
                <a:cs typeface="Arial"/>
              </a:rPr>
              <a:t>Småröd – E6 </a:t>
            </a:r>
            <a:r>
              <a:rPr lang="sv-SE" sz="1000" dirty="0" err="1">
                <a:solidFill>
                  <a:srgbClr val="595959"/>
                </a:solidFill>
                <a:latin typeface="Arial"/>
                <a:ea typeface="ＭＳ Ｐゴシック" charset="0"/>
                <a:cs typeface="Arial"/>
              </a:rPr>
              <a:t>main</a:t>
            </a:r>
            <a:r>
              <a:rPr lang="sv-SE" sz="1000" dirty="0">
                <a:solidFill>
                  <a:srgbClr val="595959"/>
                </a:solidFill>
                <a:latin typeface="Arial"/>
                <a:ea typeface="ＭＳ Ｐゴシック" charset="0"/>
                <a:cs typeface="Arial"/>
              </a:rPr>
              <a:t> road, Bohuslän, December 2006</a:t>
            </a:r>
          </a:p>
          <a:p>
            <a:pPr>
              <a:spcBef>
                <a:spcPts val="0"/>
              </a:spcBef>
              <a:spcAft>
                <a:spcPts val="200"/>
              </a:spcAft>
              <a:buClr>
                <a:schemeClr val="tx1">
                  <a:lumMod val="65000"/>
                  <a:lumOff val="35000"/>
                </a:schemeClr>
              </a:buClr>
              <a:defRPr/>
            </a:pPr>
            <a:r>
              <a:rPr lang="sv-SE" sz="1000" b="1" dirty="0">
                <a:solidFill>
                  <a:srgbClr val="595959"/>
                </a:solidFill>
                <a:latin typeface="Arial"/>
                <a:ea typeface="ＭＳ Ｐゴシック" charset="0"/>
                <a:cs typeface="Arial"/>
              </a:rPr>
              <a:t>11. </a:t>
            </a:r>
            <a:r>
              <a:rPr lang="sv-SE" sz="1000" b="1" dirty="0" err="1">
                <a:solidFill>
                  <a:srgbClr val="595959"/>
                </a:solidFill>
                <a:latin typeface="Arial"/>
                <a:ea typeface="ＭＳ Ｐゴシック" charset="0"/>
                <a:cs typeface="Arial"/>
              </a:rPr>
              <a:t>Torrential</a:t>
            </a:r>
            <a:r>
              <a:rPr lang="sv-SE" sz="1000" b="1" dirty="0">
                <a:solidFill>
                  <a:srgbClr val="595959"/>
                </a:solidFill>
                <a:latin typeface="Arial"/>
                <a:ea typeface="ＭＳ Ｐゴシック" charset="0"/>
                <a:cs typeface="Arial"/>
              </a:rPr>
              <a:t> </a:t>
            </a:r>
            <a:r>
              <a:rPr lang="sv-SE" sz="1000" b="1" dirty="0" err="1">
                <a:solidFill>
                  <a:srgbClr val="595959"/>
                </a:solidFill>
                <a:latin typeface="Arial"/>
                <a:ea typeface="ＭＳ Ｐゴシック" charset="0"/>
                <a:cs typeface="Arial"/>
              </a:rPr>
              <a:t>rain</a:t>
            </a:r>
            <a:r>
              <a:rPr lang="sv-SE" sz="1000" b="1" dirty="0">
                <a:solidFill>
                  <a:srgbClr val="595959"/>
                </a:solidFill>
                <a:latin typeface="Arial"/>
                <a:ea typeface="ＭＳ Ｐゴシック" charset="0"/>
                <a:cs typeface="Arial"/>
              </a:rPr>
              <a:t>, </a:t>
            </a:r>
            <a:r>
              <a:rPr lang="sv-SE" sz="1000" dirty="0">
                <a:solidFill>
                  <a:srgbClr val="595959"/>
                </a:solidFill>
                <a:latin typeface="Arial"/>
                <a:ea typeface="ＭＳ Ｐゴシック" charset="0"/>
                <a:cs typeface="Arial"/>
              </a:rPr>
              <a:t>Orust, Bohuslän, August 2002</a:t>
            </a:r>
          </a:p>
          <a:p>
            <a:pPr>
              <a:spcBef>
                <a:spcPts val="0"/>
              </a:spcBef>
              <a:spcAft>
                <a:spcPts val="200"/>
              </a:spcAft>
              <a:buClr>
                <a:schemeClr val="tx1">
                  <a:lumMod val="65000"/>
                  <a:lumOff val="35000"/>
                </a:schemeClr>
              </a:buClr>
              <a:defRPr/>
            </a:pPr>
            <a:r>
              <a:rPr lang="sv-SE" sz="1000" b="1" dirty="0">
                <a:solidFill>
                  <a:srgbClr val="595959"/>
                </a:solidFill>
                <a:latin typeface="Arial"/>
                <a:ea typeface="ＭＳ Ｐゴシック" charset="0"/>
                <a:cs typeface="Arial"/>
              </a:rPr>
              <a:t>12. </a:t>
            </a:r>
            <a:r>
              <a:rPr lang="sv-SE" sz="1000" b="1" dirty="0" err="1">
                <a:solidFill>
                  <a:srgbClr val="595959"/>
                </a:solidFill>
                <a:latin typeface="Arial"/>
                <a:ea typeface="ＭＳ Ｐゴシック" charset="0"/>
                <a:cs typeface="Arial"/>
              </a:rPr>
              <a:t>High</a:t>
            </a:r>
            <a:r>
              <a:rPr lang="sv-SE" sz="1000" b="1" dirty="0">
                <a:solidFill>
                  <a:srgbClr val="595959"/>
                </a:solidFill>
                <a:latin typeface="Arial"/>
                <a:ea typeface="ＭＳ Ｐゴシック" charset="0"/>
                <a:cs typeface="Arial"/>
              </a:rPr>
              <a:t> </a:t>
            </a:r>
            <a:r>
              <a:rPr lang="sv-SE" sz="1000" b="1" dirty="0" err="1">
                <a:solidFill>
                  <a:srgbClr val="595959"/>
                </a:solidFill>
                <a:latin typeface="Arial"/>
                <a:ea typeface="ＭＳ Ｐゴシック" charset="0"/>
                <a:cs typeface="Arial"/>
              </a:rPr>
              <a:t>watercourse</a:t>
            </a:r>
            <a:r>
              <a:rPr lang="sv-SE" sz="1000" b="1" dirty="0">
                <a:solidFill>
                  <a:srgbClr val="595959"/>
                </a:solidFill>
                <a:latin typeface="Arial"/>
                <a:ea typeface="ＭＳ Ｐゴシック" charset="0"/>
                <a:cs typeface="Arial"/>
              </a:rPr>
              <a:t> </a:t>
            </a:r>
            <a:r>
              <a:rPr lang="sv-SE" sz="1000" b="1" dirty="0" err="1">
                <a:solidFill>
                  <a:srgbClr val="595959"/>
                </a:solidFill>
                <a:latin typeface="Arial"/>
                <a:ea typeface="ＭＳ Ｐゴシック" charset="0"/>
                <a:cs typeface="Arial"/>
              </a:rPr>
              <a:t>levels</a:t>
            </a:r>
            <a:r>
              <a:rPr lang="sv-SE" sz="1000" dirty="0">
                <a:solidFill>
                  <a:srgbClr val="595959"/>
                </a:solidFill>
                <a:latin typeface="Arial"/>
                <a:ea typeface="ＭＳ Ｐゴシック" charset="0"/>
                <a:cs typeface="Arial"/>
              </a:rPr>
              <a:t>,</a:t>
            </a:r>
          </a:p>
          <a:p>
            <a:pPr>
              <a:spcBef>
                <a:spcPts val="0"/>
              </a:spcBef>
              <a:spcAft>
                <a:spcPts val="200"/>
              </a:spcAft>
              <a:buClr>
                <a:schemeClr val="tx1">
                  <a:lumMod val="65000"/>
                  <a:lumOff val="35000"/>
                </a:schemeClr>
              </a:buClr>
              <a:defRPr/>
            </a:pPr>
            <a:r>
              <a:rPr lang="sv-SE" sz="1000" dirty="0">
                <a:solidFill>
                  <a:srgbClr val="595959"/>
                </a:solidFill>
                <a:latin typeface="Arial"/>
                <a:ea typeface="ＭＳ Ｐゴシック" charset="0"/>
                <a:cs typeface="Arial"/>
              </a:rPr>
              <a:t>Western Sweden, December 2011</a:t>
            </a:r>
          </a:p>
          <a:p>
            <a:pPr>
              <a:spcBef>
                <a:spcPts val="0"/>
              </a:spcBef>
              <a:spcAft>
                <a:spcPts val="200"/>
              </a:spcAft>
              <a:buClr>
                <a:schemeClr val="tx1">
                  <a:lumMod val="65000"/>
                  <a:lumOff val="35000"/>
                </a:schemeClr>
              </a:buClr>
              <a:defRPr/>
            </a:pPr>
            <a:r>
              <a:rPr lang="sv-SE" sz="1000" b="1" dirty="0">
                <a:solidFill>
                  <a:srgbClr val="595959"/>
                </a:solidFill>
                <a:latin typeface="Arial"/>
                <a:ea typeface="ＭＳ Ｐゴシック" charset="0"/>
                <a:cs typeface="Arial"/>
              </a:rPr>
              <a:t>13. </a:t>
            </a:r>
            <a:r>
              <a:rPr lang="sv-SE" sz="1000" b="1" dirty="0" err="1">
                <a:solidFill>
                  <a:srgbClr val="595959"/>
                </a:solidFill>
                <a:latin typeface="Arial"/>
                <a:ea typeface="ＭＳ Ｐゴシック" charset="0"/>
                <a:cs typeface="Arial"/>
              </a:rPr>
              <a:t>Torrential</a:t>
            </a:r>
            <a:r>
              <a:rPr lang="sv-SE" sz="1000" b="1" dirty="0">
                <a:solidFill>
                  <a:srgbClr val="595959"/>
                </a:solidFill>
                <a:latin typeface="Arial"/>
                <a:ea typeface="ＭＳ Ｐゴシック" charset="0"/>
                <a:cs typeface="Arial"/>
              </a:rPr>
              <a:t> </a:t>
            </a:r>
            <a:r>
              <a:rPr lang="sv-SE" sz="1000" b="1" dirty="0" err="1">
                <a:solidFill>
                  <a:srgbClr val="595959"/>
                </a:solidFill>
                <a:latin typeface="Arial"/>
                <a:ea typeface="ＭＳ Ｐゴシック" charset="0"/>
                <a:cs typeface="Arial"/>
              </a:rPr>
              <a:t>rain</a:t>
            </a:r>
            <a:r>
              <a:rPr lang="sv-SE" sz="1000" dirty="0">
                <a:solidFill>
                  <a:srgbClr val="595959"/>
                </a:solidFill>
                <a:latin typeface="Arial"/>
                <a:ea typeface="ＭＳ Ｐゴシック" charset="0"/>
                <a:cs typeface="Arial"/>
              </a:rPr>
              <a:t>, Jönköping,</a:t>
            </a:r>
          </a:p>
          <a:p>
            <a:pPr>
              <a:spcBef>
                <a:spcPts val="0"/>
              </a:spcBef>
              <a:spcAft>
                <a:spcPts val="200"/>
              </a:spcAft>
              <a:buClr>
                <a:schemeClr val="tx1">
                  <a:lumMod val="65000"/>
                  <a:lumOff val="35000"/>
                </a:schemeClr>
              </a:buClr>
              <a:defRPr/>
            </a:pPr>
            <a:r>
              <a:rPr lang="sv-SE" sz="1000" dirty="0">
                <a:solidFill>
                  <a:srgbClr val="595959"/>
                </a:solidFill>
                <a:latin typeface="Arial"/>
                <a:ea typeface="ＭＳ Ｐゴシック" charset="0"/>
                <a:cs typeface="Arial"/>
              </a:rPr>
              <a:t>Småland, </a:t>
            </a:r>
            <a:r>
              <a:rPr lang="sv-SE" sz="1000" dirty="0" err="1">
                <a:solidFill>
                  <a:srgbClr val="595959"/>
                </a:solidFill>
                <a:latin typeface="Arial"/>
                <a:ea typeface="ＭＳ Ｐゴシック" charset="0"/>
                <a:cs typeface="Arial"/>
              </a:rPr>
              <a:t>July</a:t>
            </a:r>
            <a:r>
              <a:rPr lang="sv-SE" sz="1000" dirty="0">
                <a:solidFill>
                  <a:srgbClr val="595959"/>
                </a:solidFill>
                <a:latin typeface="Arial"/>
                <a:ea typeface="ＭＳ Ｐゴシック" charset="0"/>
                <a:cs typeface="Arial"/>
              </a:rPr>
              <a:t> 2013</a:t>
            </a:r>
          </a:p>
          <a:p>
            <a:pPr>
              <a:spcBef>
                <a:spcPts val="0"/>
              </a:spcBef>
              <a:spcAft>
                <a:spcPts val="200"/>
              </a:spcAft>
              <a:buClr>
                <a:schemeClr val="tx1">
                  <a:lumMod val="65000"/>
                  <a:lumOff val="35000"/>
                </a:schemeClr>
              </a:buClr>
              <a:defRPr/>
            </a:pPr>
            <a:r>
              <a:rPr lang="sv-SE" sz="1000" b="1" dirty="0">
                <a:solidFill>
                  <a:srgbClr val="595959"/>
                </a:solidFill>
                <a:latin typeface="Arial"/>
                <a:ea typeface="ＭＳ Ｐゴシック" charset="0"/>
                <a:cs typeface="Arial"/>
              </a:rPr>
              <a:t>14. Storm Gudrun,</a:t>
            </a:r>
          </a:p>
          <a:p>
            <a:pPr>
              <a:spcBef>
                <a:spcPts val="0"/>
              </a:spcBef>
              <a:spcAft>
                <a:spcPts val="200"/>
              </a:spcAft>
              <a:buClr>
                <a:schemeClr val="tx1">
                  <a:lumMod val="65000"/>
                  <a:lumOff val="35000"/>
                </a:schemeClr>
              </a:buClr>
              <a:defRPr/>
            </a:pPr>
            <a:r>
              <a:rPr lang="sv-SE" sz="1000" dirty="0">
                <a:solidFill>
                  <a:srgbClr val="595959"/>
                </a:solidFill>
                <a:latin typeface="Arial"/>
                <a:ea typeface="ＭＳ Ｐゴシック" charset="0"/>
                <a:cs typeface="Arial"/>
              </a:rPr>
              <a:t>Southern Sweden, </a:t>
            </a:r>
            <a:r>
              <a:rPr lang="sv-SE" sz="1000" dirty="0" err="1">
                <a:solidFill>
                  <a:srgbClr val="595959"/>
                </a:solidFill>
                <a:latin typeface="Arial"/>
                <a:ea typeface="ＭＳ Ｐゴシック" charset="0"/>
                <a:cs typeface="Arial"/>
              </a:rPr>
              <a:t>January</a:t>
            </a:r>
            <a:r>
              <a:rPr lang="sv-SE" sz="1000" dirty="0">
                <a:solidFill>
                  <a:srgbClr val="595959"/>
                </a:solidFill>
                <a:latin typeface="Arial"/>
                <a:ea typeface="ＭＳ Ｐゴシック" charset="0"/>
                <a:cs typeface="Arial"/>
              </a:rPr>
              <a:t> 2007</a:t>
            </a:r>
          </a:p>
          <a:p>
            <a:pPr>
              <a:spcBef>
                <a:spcPts val="0"/>
              </a:spcBef>
              <a:spcAft>
                <a:spcPts val="200"/>
              </a:spcAft>
              <a:buClr>
                <a:schemeClr val="tx1">
                  <a:lumMod val="65000"/>
                  <a:lumOff val="35000"/>
                </a:schemeClr>
              </a:buClr>
              <a:defRPr/>
            </a:pPr>
            <a:r>
              <a:rPr lang="sv-SE" sz="1000" b="1" dirty="0">
                <a:solidFill>
                  <a:srgbClr val="595959"/>
                </a:solidFill>
                <a:latin typeface="Arial"/>
                <a:ea typeface="ＭＳ Ｐゴシック" charset="0"/>
                <a:cs typeface="Arial"/>
              </a:rPr>
              <a:t>15. Storm Per,</a:t>
            </a:r>
          </a:p>
          <a:p>
            <a:pPr>
              <a:spcBef>
                <a:spcPts val="0"/>
              </a:spcBef>
              <a:spcAft>
                <a:spcPts val="200"/>
              </a:spcAft>
              <a:buClr>
                <a:schemeClr val="tx1">
                  <a:lumMod val="65000"/>
                  <a:lumOff val="35000"/>
                </a:schemeClr>
              </a:buClr>
              <a:defRPr/>
            </a:pPr>
            <a:r>
              <a:rPr lang="sv-SE" sz="1000" dirty="0">
                <a:solidFill>
                  <a:srgbClr val="595959"/>
                </a:solidFill>
                <a:latin typeface="Arial"/>
                <a:ea typeface="ＭＳ Ｐゴシック" charset="0"/>
                <a:cs typeface="Arial"/>
              </a:rPr>
              <a:t>Southern Sweden, </a:t>
            </a:r>
            <a:r>
              <a:rPr lang="sv-SE" sz="1000" dirty="0" err="1">
                <a:solidFill>
                  <a:srgbClr val="595959"/>
                </a:solidFill>
                <a:latin typeface="Arial"/>
                <a:ea typeface="ＭＳ Ｐゴシック" charset="0"/>
                <a:cs typeface="Arial"/>
              </a:rPr>
              <a:t>January</a:t>
            </a:r>
            <a:r>
              <a:rPr lang="sv-SE" sz="1000" dirty="0">
                <a:solidFill>
                  <a:srgbClr val="595959"/>
                </a:solidFill>
                <a:latin typeface="Arial"/>
                <a:ea typeface="ＭＳ Ｐゴシック" charset="0"/>
                <a:cs typeface="Arial"/>
              </a:rPr>
              <a:t> 2005</a:t>
            </a:r>
          </a:p>
          <a:p>
            <a:pPr>
              <a:spcBef>
                <a:spcPts val="0"/>
              </a:spcBef>
              <a:spcAft>
                <a:spcPts val="200"/>
              </a:spcAft>
              <a:buClr>
                <a:schemeClr val="tx1">
                  <a:lumMod val="65000"/>
                  <a:lumOff val="35000"/>
                </a:schemeClr>
              </a:buClr>
              <a:defRPr/>
            </a:pPr>
            <a:r>
              <a:rPr lang="sv-SE" sz="1000" b="1" dirty="0">
                <a:solidFill>
                  <a:srgbClr val="595959"/>
                </a:solidFill>
                <a:latin typeface="Arial"/>
                <a:ea typeface="ＭＳ Ｐゴシック" charset="0"/>
                <a:cs typeface="Arial"/>
              </a:rPr>
              <a:t>16. Storm Simone</a:t>
            </a:r>
            <a:r>
              <a:rPr lang="sv-SE" sz="1000" dirty="0">
                <a:solidFill>
                  <a:srgbClr val="595959"/>
                </a:solidFill>
                <a:latin typeface="Arial"/>
                <a:ea typeface="ＭＳ Ｐゴシック" charset="0"/>
                <a:cs typeface="Arial"/>
              </a:rPr>
              <a:t>,</a:t>
            </a:r>
          </a:p>
          <a:p>
            <a:pPr>
              <a:spcBef>
                <a:spcPts val="0"/>
              </a:spcBef>
              <a:spcAft>
                <a:spcPts val="200"/>
              </a:spcAft>
              <a:buClr>
                <a:schemeClr val="tx1">
                  <a:lumMod val="65000"/>
                  <a:lumOff val="35000"/>
                </a:schemeClr>
              </a:buClr>
              <a:defRPr/>
            </a:pPr>
            <a:r>
              <a:rPr lang="sv-SE" sz="1000" dirty="0">
                <a:solidFill>
                  <a:srgbClr val="595959"/>
                </a:solidFill>
                <a:latin typeface="Arial"/>
                <a:ea typeface="ＭＳ Ｐゴシック" charset="0"/>
                <a:cs typeface="Arial"/>
              </a:rPr>
              <a:t>Southern Sweden, </a:t>
            </a:r>
            <a:r>
              <a:rPr lang="sv-SE" sz="1000" dirty="0" err="1">
                <a:solidFill>
                  <a:srgbClr val="595959"/>
                </a:solidFill>
                <a:latin typeface="Arial"/>
                <a:ea typeface="ＭＳ Ｐゴシック" charset="0"/>
                <a:cs typeface="Arial"/>
              </a:rPr>
              <a:t>October</a:t>
            </a:r>
            <a:r>
              <a:rPr lang="sv-SE" sz="1000" dirty="0">
                <a:solidFill>
                  <a:srgbClr val="595959"/>
                </a:solidFill>
                <a:latin typeface="Arial"/>
                <a:ea typeface="ＭＳ Ｐゴシック" charset="0"/>
                <a:cs typeface="Arial"/>
              </a:rPr>
              <a:t> 2013</a:t>
            </a:r>
          </a:p>
          <a:p>
            <a:pPr>
              <a:spcBef>
                <a:spcPts val="0"/>
              </a:spcBef>
              <a:spcAft>
                <a:spcPts val="200"/>
              </a:spcAft>
              <a:buClr>
                <a:schemeClr val="tx1">
                  <a:lumMod val="65000"/>
                  <a:lumOff val="35000"/>
                </a:schemeClr>
              </a:buClr>
              <a:defRPr/>
            </a:pPr>
            <a:r>
              <a:rPr lang="sv-SE" sz="1000" b="1" dirty="0">
                <a:solidFill>
                  <a:srgbClr val="595959"/>
                </a:solidFill>
                <a:latin typeface="Arial"/>
                <a:ea typeface="ＭＳ Ｐゴシック" charset="0"/>
                <a:cs typeface="Arial"/>
              </a:rPr>
              <a:t>17. </a:t>
            </a:r>
            <a:r>
              <a:rPr lang="sv-SE" sz="1000" b="1" dirty="0" err="1">
                <a:solidFill>
                  <a:srgbClr val="595959"/>
                </a:solidFill>
                <a:latin typeface="Arial"/>
                <a:ea typeface="ＭＳ Ｐゴシック" charset="0"/>
                <a:cs typeface="Arial"/>
              </a:rPr>
              <a:t>Coastal</a:t>
            </a:r>
            <a:r>
              <a:rPr lang="sv-SE" sz="1000" b="1" dirty="0">
                <a:solidFill>
                  <a:srgbClr val="595959"/>
                </a:solidFill>
                <a:latin typeface="Arial"/>
                <a:ea typeface="ＭＳ Ｐゴシック" charset="0"/>
                <a:cs typeface="Arial"/>
              </a:rPr>
              <a:t> erosion,</a:t>
            </a:r>
          </a:p>
          <a:p>
            <a:pPr>
              <a:spcBef>
                <a:spcPts val="0"/>
              </a:spcBef>
              <a:spcAft>
                <a:spcPts val="200"/>
              </a:spcAft>
              <a:buClr>
                <a:schemeClr val="tx1">
                  <a:lumMod val="65000"/>
                  <a:lumOff val="35000"/>
                </a:schemeClr>
              </a:buClr>
              <a:defRPr/>
            </a:pPr>
            <a:r>
              <a:rPr lang="sv-SE" sz="1000" dirty="0">
                <a:solidFill>
                  <a:srgbClr val="595959"/>
                </a:solidFill>
                <a:latin typeface="Arial"/>
                <a:ea typeface="ＭＳ Ｐゴシック" charset="0"/>
                <a:cs typeface="Arial"/>
              </a:rPr>
              <a:t>Southern </a:t>
            </a:r>
            <a:r>
              <a:rPr lang="sv-SE" sz="1000" dirty="0" err="1">
                <a:solidFill>
                  <a:srgbClr val="595959"/>
                </a:solidFill>
                <a:latin typeface="Arial"/>
                <a:ea typeface="ＭＳ Ｐゴシック" charset="0"/>
                <a:cs typeface="Arial"/>
              </a:rPr>
              <a:t>coastline</a:t>
            </a:r>
            <a:r>
              <a:rPr lang="sv-SE" sz="1000" dirty="0">
                <a:solidFill>
                  <a:srgbClr val="595959"/>
                </a:solidFill>
                <a:latin typeface="Arial"/>
                <a:ea typeface="ＭＳ Ｐゴシック" charset="0"/>
                <a:cs typeface="Arial"/>
              </a:rPr>
              <a:t>, </a:t>
            </a:r>
            <a:r>
              <a:rPr lang="sv-SE" sz="1000" dirty="0" err="1">
                <a:solidFill>
                  <a:srgbClr val="595959"/>
                </a:solidFill>
                <a:latin typeface="Arial"/>
                <a:ea typeface="ＭＳ Ｐゴシック" charset="0"/>
                <a:cs typeface="Arial"/>
              </a:rPr>
              <a:t>ongoing</a:t>
            </a:r>
            <a:endParaRPr lang="sv-SE" sz="1000" dirty="0">
              <a:solidFill>
                <a:srgbClr val="595959"/>
              </a:solidFill>
              <a:latin typeface="Arial"/>
              <a:ea typeface="ＭＳ Ｐゴシック" charset="0"/>
              <a:cs typeface="Arial"/>
            </a:endParaRPr>
          </a:p>
          <a:p>
            <a:pPr>
              <a:spcBef>
                <a:spcPts val="0"/>
              </a:spcBef>
              <a:spcAft>
                <a:spcPts val="200"/>
              </a:spcAft>
              <a:buClr>
                <a:schemeClr val="tx1">
                  <a:lumMod val="65000"/>
                  <a:lumOff val="35000"/>
                </a:schemeClr>
              </a:buClr>
              <a:defRPr/>
            </a:pPr>
            <a:r>
              <a:rPr lang="sv-SE" sz="1000" b="1" dirty="0">
                <a:solidFill>
                  <a:srgbClr val="595959"/>
                </a:solidFill>
                <a:latin typeface="Arial"/>
                <a:ea typeface="ＭＳ Ｐゴシック" charset="0"/>
                <a:cs typeface="Arial"/>
              </a:rPr>
              <a:t>18. Forest </a:t>
            </a:r>
            <a:r>
              <a:rPr lang="sv-SE" sz="1000" b="1" dirty="0" err="1">
                <a:solidFill>
                  <a:srgbClr val="595959"/>
                </a:solidFill>
                <a:latin typeface="Arial"/>
                <a:ea typeface="ＭＳ Ｐゴシック" charset="0"/>
                <a:cs typeface="Arial"/>
              </a:rPr>
              <a:t>fire</a:t>
            </a:r>
            <a:r>
              <a:rPr lang="sv-SE" sz="1000" b="1" dirty="0">
                <a:solidFill>
                  <a:srgbClr val="595959"/>
                </a:solidFill>
                <a:latin typeface="Arial"/>
                <a:ea typeface="ＭＳ Ｐゴシック" charset="0"/>
                <a:cs typeface="Arial"/>
              </a:rPr>
              <a:t>,</a:t>
            </a:r>
          </a:p>
          <a:p>
            <a:pPr>
              <a:spcBef>
                <a:spcPts val="0"/>
              </a:spcBef>
              <a:spcAft>
                <a:spcPts val="200"/>
              </a:spcAft>
              <a:buClr>
                <a:schemeClr val="tx1">
                  <a:lumMod val="65000"/>
                  <a:lumOff val="35000"/>
                </a:schemeClr>
              </a:buClr>
              <a:defRPr/>
            </a:pPr>
            <a:r>
              <a:rPr lang="sv-SE" sz="1000" dirty="0">
                <a:solidFill>
                  <a:srgbClr val="595959"/>
                </a:solidFill>
                <a:latin typeface="Arial"/>
                <a:ea typeface="ＭＳ Ｐゴシック" charset="0"/>
                <a:cs typeface="Arial"/>
              </a:rPr>
              <a:t>Västmanland, </a:t>
            </a:r>
            <a:r>
              <a:rPr lang="sv-SE" sz="1000" dirty="0" err="1">
                <a:solidFill>
                  <a:srgbClr val="595959"/>
                </a:solidFill>
                <a:latin typeface="Arial"/>
                <a:ea typeface="ＭＳ Ｐゴシック" charset="0"/>
                <a:cs typeface="Arial"/>
              </a:rPr>
              <a:t>July</a:t>
            </a:r>
            <a:r>
              <a:rPr lang="sv-SE" sz="1000" dirty="0">
                <a:solidFill>
                  <a:srgbClr val="595959"/>
                </a:solidFill>
                <a:latin typeface="Arial"/>
                <a:ea typeface="ＭＳ Ｐゴシック" charset="0"/>
                <a:cs typeface="Arial"/>
              </a:rPr>
              <a:t>-Sept. 2014</a:t>
            </a:r>
          </a:p>
        </p:txBody>
      </p:sp>
      <p:sp>
        <p:nvSpPr>
          <p:cNvPr id="9221" name="Rubrik 1"/>
          <p:cNvSpPr>
            <a:spLocks noGrp="1"/>
          </p:cNvSpPr>
          <p:nvPr>
            <p:ph type="title" idx="4294967295"/>
          </p:nvPr>
        </p:nvSpPr>
        <p:spPr>
          <a:xfrm>
            <a:off x="750888" y="1052513"/>
            <a:ext cx="5111750" cy="504825"/>
          </a:xfrm>
        </p:spPr>
        <p:txBody>
          <a:bodyPr/>
          <a:lstStyle/>
          <a:p>
            <a:r>
              <a:rPr lang="sv-SE" altLang="sv-SE" smtClean="0">
                <a:solidFill>
                  <a:srgbClr val="006AA7"/>
                </a:solidFill>
                <a:ea typeface="ＭＳ Ｐゴシック" panose="020B0600070205080204" pitchFamily="34" charset="-128"/>
              </a:rPr>
              <a:t>IT HAPPENS IN SWEDEN</a:t>
            </a:r>
          </a:p>
        </p:txBody>
      </p:sp>
      <p:grpSp>
        <p:nvGrpSpPr>
          <p:cNvPr id="9222" name="Grupp 6"/>
          <p:cNvGrpSpPr>
            <a:grpSpLocks/>
          </p:cNvGrpSpPr>
          <p:nvPr/>
        </p:nvGrpSpPr>
        <p:grpSpPr bwMode="auto">
          <a:xfrm>
            <a:off x="503238" y="106363"/>
            <a:ext cx="2087562" cy="946150"/>
            <a:chOff x="395536" y="107096"/>
            <a:chExt cx="2088232" cy="945640"/>
          </a:xfrm>
        </p:grpSpPr>
        <p:sp>
          <p:nvSpPr>
            <p:cNvPr id="9" name="Rektangel 8"/>
            <p:cNvSpPr/>
            <p:nvPr/>
          </p:nvSpPr>
          <p:spPr>
            <a:xfrm>
              <a:off x="395536" y="188014"/>
              <a:ext cx="2088232" cy="8647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9224" name="Bildobjekt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0982" y="107096"/>
              <a:ext cx="1944216" cy="94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52"/>
          <p:cNvGrpSpPr>
            <a:grpSpLocks/>
          </p:cNvGrpSpPr>
          <p:nvPr/>
        </p:nvGrpSpPr>
        <p:grpSpPr bwMode="auto">
          <a:xfrm>
            <a:off x="250825" y="404813"/>
            <a:ext cx="6842125" cy="6149975"/>
            <a:chOff x="158" y="255"/>
            <a:chExt cx="4310" cy="3874"/>
          </a:xfrm>
        </p:grpSpPr>
        <p:sp>
          <p:nvSpPr>
            <p:cNvPr id="10246" name="AutoShape 24"/>
            <p:cNvSpPr>
              <a:spLocks noChangeArrowheads="1"/>
            </p:cNvSpPr>
            <p:nvPr/>
          </p:nvSpPr>
          <p:spPr bwMode="auto">
            <a:xfrm>
              <a:off x="158" y="1344"/>
              <a:ext cx="1361" cy="363"/>
            </a:xfrm>
            <a:prstGeom prst="roundRect">
              <a:avLst>
                <a:gd name="adj" fmla="val 16667"/>
              </a:avLst>
            </a:prstGeom>
            <a:solidFill>
              <a:srgbClr val="DFCB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endParaRPr lang="sv-SE" altLang="sv-SE"/>
            </a:p>
          </p:txBody>
        </p:sp>
        <p:sp>
          <p:nvSpPr>
            <p:cNvPr id="10247" name="AutoShape 25"/>
            <p:cNvSpPr>
              <a:spLocks noChangeArrowheads="1"/>
            </p:cNvSpPr>
            <p:nvPr/>
          </p:nvSpPr>
          <p:spPr bwMode="auto">
            <a:xfrm>
              <a:off x="2562" y="3448"/>
              <a:ext cx="1906" cy="681"/>
            </a:xfrm>
            <a:prstGeom prst="roundRect">
              <a:avLst>
                <a:gd name="adj" fmla="val 16667"/>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endParaRPr lang="sv-SE" altLang="sv-SE"/>
            </a:p>
          </p:txBody>
        </p:sp>
        <p:sp>
          <p:nvSpPr>
            <p:cNvPr id="10248" name="AutoShape 26"/>
            <p:cNvSpPr>
              <a:spLocks noChangeArrowheads="1"/>
            </p:cNvSpPr>
            <p:nvPr/>
          </p:nvSpPr>
          <p:spPr bwMode="auto">
            <a:xfrm>
              <a:off x="2562" y="2677"/>
              <a:ext cx="1906" cy="681"/>
            </a:xfrm>
            <a:prstGeom prst="roundRect">
              <a:avLst>
                <a:gd name="adj" fmla="val 16667"/>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endParaRPr lang="sv-SE" altLang="sv-SE"/>
            </a:p>
          </p:txBody>
        </p:sp>
        <p:sp>
          <p:nvSpPr>
            <p:cNvPr id="10249" name="AutoShape 27"/>
            <p:cNvSpPr>
              <a:spLocks noChangeArrowheads="1"/>
            </p:cNvSpPr>
            <p:nvPr/>
          </p:nvSpPr>
          <p:spPr bwMode="auto">
            <a:xfrm>
              <a:off x="2562" y="1026"/>
              <a:ext cx="1906" cy="681"/>
            </a:xfrm>
            <a:prstGeom prst="roundRect">
              <a:avLst>
                <a:gd name="adj" fmla="val 16667"/>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endParaRPr lang="sv-SE" altLang="sv-SE"/>
            </a:p>
          </p:txBody>
        </p:sp>
        <p:sp>
          <p:nvSpPr>
            <p:cNvPr id="10250" name="AutoShape 28"/>
            <p:cNvSpPr>
              <a:spLocks noChangeArrowheads="1"/>
            </p:cNvSpPr>
            <p:nvPr/>
          </p:nvSpPr>
          <p:spPr bwMode="auto">
            <a:xfrm>
              <a:off x="2562" y="1797"/>
              <a:ext cx="1906" cy="771"/>
            </a:xfrm>
            <a:prstGeom prst="roundRect">
              <a:avLst>
                <a:gd name="adj" fmla="val 16667"/>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endParaRPr lang="sv-SE" altLang="sv-SE"/>
            </a:p>
          </p:txBody>
        </p:sp>
        <p:sp>
          <p:nvSpPr>
            <p:cNvPr id="10251" name="AutoShape 29"/>
            <p:cNvSpPr>
              <a:spLocks noChangeArrowheads="1"/>
            </p:cNvSpPr>
            <p:nvPr/>
          </p:nvSpPr>
          <p:spPr bwMode="auto">
            <a:xfrm>
              <a:off x="2562" y="255"/>
              <a:ext cx="1906" cy="681"/>
            </a:xfrm>
            <a:prstGeom prst="roundRect">
              <a:avLst>
                <a:gd name="adj" fmla="val 16667"/>
              </a:avLst>
            </a:prstGeom>
            <a:solidFill>
              <a:srgbClr val="879EAE"/>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endParaRPr lang="sv-SE" altLang="sv-SE"/>
            </a:p>
          </p:txBody>
        </p:sp>
        <p:sp>
          <p:nvSpPr>
            <p:cNvPr id="10252" name="Text Box 30"/>
            <p:cNvSpPr txBox="1">
              <a:spLocks noChangeArrowheads="1"/>
            </p:cNvSpPr>
            <p:nvPr/>
          </p:nvSpPr>
          <p:spPr bwMode="auto">
            <a:xfrm>
              <a:off x="2608" y="301"/>
              <a:ext cx="1837" cy="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sv-SE" altLang="sv-SE" sz="1400" b="1"/>
                <a:t>Administration Department</a:t>
              </a:r>
              <a:r>
                <a:rPr lang="sv-SE" altLang="sv-SE"/>
                <a:t> </a:t>
              </a:r>
            </a:p>
            <a:p>
              <a:pPr eaLnBrk="1" hangingPunct="1">
                <a:spcBef>
                  <a:spcPct val="50000"/>
                </a:spcBef>
              </a:pPr>
              <a:endParaRPr lang="sv-SE" altLang="sv-SE" sz="1200">
                <a:latin typeface="Georgia" panose="02040502050405020303" pitchFamily="18" charset="0"/>
              </a:endParaRPr>
            </a:p>
          </p:txBody>
        </p:sp>
        <p:sp>
          <p:nvSpPr>
            <p:cNvPr id="10253" name="Text Box 31"/>
            <p:cNvSpPr txBox="1">
              <a:spLocks noChangeArrowheads="1"/>
            </p:cNvSpPr>
            <p:nvPr/>
          </p:nvSpPr>
          <p:spPr bwMode="auto">
            <a:xfrm>
              <a:off x="2608" y="1071"/>
              <a:ext cx="1837"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sv-SE" altLang="sv-SE" sz="1400" b="1"/>
                <a:t>Risk &amp; Vulnerability Reduction Department</a:t>
              </a:r>
            </a:p>
            <a:p>
              <a:pPr eaLnBrk="1" hangingPunct="1">
                <a:spcBef>
                  <a:spcPct val="50000"/>
                </a:spcBef>
              </a:pPr>
              <a:endParaRPr lang="sv-SE" altLang="sv-SE" sz="1200">
                <a:latin typeface="Georgia" panose="02040502050405020303" pitchFamily="18" charset="0"/>
              </a:endParaRPr>
            </a:p>
          </p:txBody>
        </p:sp>
        <p:sp>
          <p:nvSpPr>
            <p:cNvPr id="10254" name="Text Box 32"/>
            <p:cNvSpPr txBox="1">
              <a:spLocks noChangeArrowheads="1"/>
            </p:cNvSpPr>
            <p:nvPr/>
          </p:nvSpPr>
          <p:spPr bwMode="auto">
            <a:xfrm>
              <a:off x="2608" y="1860"/>
              <a:ext cx="1837"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sv-SE" altLang="sv-SE" sz="1400" b="1"/>
                <a:t>Emergency Management Development Department</a:t>
              </a:r>
            </a:p>
            <a:p>
              <a:pPr eaLnBrk="1" hangingPunct="1">
                <a:spcBef>
                  <a:spcPct val="50000"/>
                </a:spcBef>
              </a:pPr>
              <a:endParaRPr lang="sv-SE" altLang="sv-SE" sz="1200">
                <a:latin typeface="Georgia" panose="02040502050405020303" pitchFamily="18" charset="0"/>
              </a:endParaRPr>
            </a:p>
          </p:txBody>
        </p:sp>
        <p:sp>
          <p:nvSpPr>
            <p:cNvPr id="10255" name="Text Box 33"/>
            <p:cNvSpPr txBox="1">
              <a:spLocks noChangeArrowheads="1"/>
            </p:cNvSpPr>
            <p:nvPr/>
          </p:nvSpPr>
          <p:spPr bwMode="auto">
            <a:xfrm>
              <a:off x="2608" y="2723"/>
              <a:ext cx="1837"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sv-SE" altLang="sv-SE" sz="1400" b="1"/>
                <a:t>Coordination &amp; Operations Department</a:t>
              </a:r>
            </a:p>
            <a:p>
              <a:pPr eaLnBrk="1" hangingPunct="1">
                <a:spcBef>
                  <a:spcPct val="50000"/>
                </a:spcBef>
              </a:pPr>
              <a:endParaRPr lang="sv-SE" altLang="sv-SE" sz="1200">
                <a:latin typeface="Georgia" panose="02040502050405020303" pitchFamily="18" charset="0"/>
              </a:endParaRPr>
            </a:p>
          </p:txBody>
        </p:sp>
        <p:sp>
          <p:nvSpPr>
            <p:cNvPr id="10256" name="Text Box 34"/>
            <p:cNvSpPr txBox="1">
              <a:spLocks noChangeArrowheads="1"/>
            </p:cNvSpPr>
            <p:nvPr/>
          </p:nvSpPr>
          <p:spPr bwMode="auto">
            <a:xfrm>
              <a:off x="2631" y="3494"/>
              <a:ext cx="1837"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sv-SE" altLang="sv-SE" sz="1400" b="1"/>
                <a:t>Evaluation &amp; Monitoring Department</a:t>
              </a:r>
              <a:endParaRPr lang="sv-SE" altLang="sv-SE" sz="1600"/>
            </a:p>
            <a:p>
              <a:pPr eaLnBrk="1" hangingPunct="1">
                <a:spcBef>
                  <a:spcPct val="50000"/>
                </a:spcBef>
              </a:pPr>
              <a:endParaRPr lang="sv-SE" altLang="sv-SE" sz="1200">
                <a:latin typeface="Georgia" panose="02040502050405020303" pitchFamily="18" charset="0"/>
              </a:endParaRPr>
            </a:p>
          </p:txBody>
        </p:sp>
        <p:grpSp>
          <p:nvGrpSpPr>
            <p:cNvPr id="10257" name="Group 35"/>
            <p:cNvGrpSpPr>
              <a:grpSpLocks/>
            </p:cNvGrpSpPr>
            <p:nvPr/>
          </p:nvGrpSpPr>
          <p:grpSpPr bwMode="auto">
            <a:xfrm>
              <a:off x="2290" y="574"/>
              <a:ext cx="272" cy="3175"/>
              <a:chOff x="2154" y="574"/>
              <a:chExt cx="272" cy="3175"/>
            </a:xfrm>
          </p:grpSpPr>
          <p:sp>
            <p:nvSpPr>
              <p:cNvPr id="10265" name="Line 36"/>
              <p:cNvSpPr>
                <a:spLocks noChangeShapeType="1"/>
              </p:cNvSpPr>
              <p:nvPr/>
            </p:nvSpPr>
            <p:spPr bwMode="auto">
              <a:xfrm flipH="1">
                <a:off x="2154" y="574"/>
                <a:ext cx="27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66" name="Line 37"/>
              <p:cNvSpPr>
                <a:spLocks noChangeShapeType="1"/>
              </p:cNvSpPr>
              <p:nvPr/>
            </p:nvSpPr>
            <p:spPr bwMode="auto">
              <a:xfrm flipH="1">
                <a:off x="2154" y="1390"/>
                <a:ext cx="27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67" name="Line 38"/>
              <p:cNvSpPr>
                <a:spLocks noChangeShapeType="1"/>
              </p:cNvSpPr>
              <p:nvPr/>
            </p:nvSpPr>
            <p:spPr bwMode="auto">
              <a:xfrm flipH="1">
                <a:off x="2154" y="2206"/>
                <a:ext cx="27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68" name="Line 39"/>
              <p:cNvSpPr>
                <a:spLocks noChangeShapeType="1"/>
              </p:cNvSpPr>
              <p:nvPr/>
            </p:nvSpPr>
            <p:spPr bwMode="auto">
              <a:xfrm flipH="1">
                <a:off x="2154" y="2977"/>
                <a:ext cx="27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69" name="Line 40"/>
              <p:cNvSpPr>
                <a:spLocks noChangeShapeType="1"/>
              </p:cNvSpPr>
              <p:nvPr/>
            </p:nvSpPr>
            <p:spPr bwMode="auto">
              <a:xfrm flipH="1">
                <a:off x="2154" y="3748"/>
                <a:ext cx="272"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70" name="Line 41"/>
              <p:cNvSpPr>
                <a:spLocks noChangeShapeType="1"/>
              </p:cNvSpPr>
              <p:nvPr/>
            </p:nvSpPr>
            <p:spPr bwMode="auto">
              <a:xfrm>
                <a:off x="2154" y="574"/>
                <a:ext cx="0" cy="317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258" name="Line 42"/>
            <p:cNvSpPr>
              <a:spLocks noChangeShapeType="1"/>
            </p:cNvSpPr>
            <p:nvPr/>
          </p:nvSpPr>
          <p:spPr bwMode="auto">
            <a:xfrm>
              <a:off x="1496" y="2205"/>
              <a:ext cx="816"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59" name="AutoShape 43"/>
            <p:cNvSpPr>
              <a:spLocks noChangeArrowheads="1"/>
            </p:cNvSpPr>
            <p:nvPr/>
          </p:nvSpPr>
          <p:spPr bwMode="auto">
            <a:xfrm>
              <a:off x="158" y="1888"/>
              <a:ext cx="1355" cy="544"/>
            </a:xfrm>
            <a:prstGeom prst="roundRect">
              <a:avLst>
                <a:gd name="adj" fmla="val 16667"/>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endParaRPr lang="sv-SE" altLang="sv-SE"/>
            </a:p>
          </p:txBody>
        </p:sp>
        <p:sp>
          <p:nvSpPr>
            <p:cNvPr id="10260" name="Text Box 44"/>
            <p:cNvSpPr txBox="1">
              <a:spLocks noChangeArrowheads="1"/>
            </p:cNvSpPr>
            <p:nvPr/>
          </p:nvSpPr>
          <p:spPr bwMode="auto">
            <a:xfrm>
              <a:off x="158" y="1922"/>
              <a:ext cx="1314"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sv-SE" altLang="sv-SE" sz="1400" b="1">
                  <a:solidFill>
                    <a:schemeClr val="bg1"/>
                  </a:solidFill>
                </a:rPr>
                <a:t>Management</a:t>
              </a:r>
            </a:p>
            <a:p>
              <a:pPr eaLnBrk="1" hangingPunct="1">
                <a:spcBef>
                  <a:spcPct val="50000"/>
                </a:spcBef>
              </a:pPr>
              <a:r>
                <a:rPr lang="sv-SE" altLang="sv-SE" sz="1200">
                  <a:solidFill>
                    <a:schemeClr val="bg1"/>
                  </a:solidFill>
                  <a:latin typeface="Georgia" panose="02040502050405020303" pitchFamily="18" charset="0"/>
                </a:rPr>
                <a:t>Director general</a:t>
              </a:r>
              <a:br>
                <a:rPr lang="sv-SE" altLang="sv-SE" sz="1200">
                  <a:solidFill>
                    <a:schemeClr val="bg1"/>
                  </a:solidFill>
                  <a:latin typeface="Georgia" panose="02040502050405020303" pitchFamily="18" charset="0"/>
                </a:rPr>
              </a:br>
              <a:r>
                <a:rPr lang="sv-SE" altLang="sv-SE" sz="1200">
                  <a:solidFill>
                    <a:schemeClr val="bg1"/>
                  </a:solidFill>
                  <a:latin typeface="Georgia" panose="02040502050405020303" pitchFamily="18" charset="0"/>
                </a:rPr>
                <a:t>Deputy director general</a:t>
              </a:r>
            </a:p>
          </p:txBody>
        </p:sp>
        <p:sp>
          <p:nvSpPr>
            <p:cNvPr id="10261" name="AutoShape 45"/>
            <p:cNvSpPr>
              <a:spLocks noChangeArrowheads="1"/>
            </p:cNvSpPr>
            <p:nvPr/>
          </p:nvSpPr>
          <p:spPr bwMode="auto">
            <a:xfrm>
              <a:off x="158" y="2614"/>
              <a:ext cx="1361" cy="1088"/>
            </a:xfrm>
            <a:prstGeom prst="roundRect">
              <a:avLst>
                <a:gd name="adj" fmla="val 16667"/>
              </a:avLst>
            </a:prstGeom>
            <a:solidFill>
              <a:srgbClr val="00688B"/>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endParaRPr lang="sv-SE" altLang="sv-SE"/>
            </a:p>
          </p:txBody>
        </p:sp>
        <p:sp>
          <p:nvSpPr>
            <p:cNvPr id="10262" name="Text Box 46"/>
            <p:cNvSpPr txBox="1">
              <a:spLocks noChangeArrowheads="1"/>
            </p:cNvSpPr>
            <p:nvPr/>
          </p:nvSpPr>
          <p:spPr bwMode="auto">
            <a:xfrm>
              <a:off x="204" y="2659"/>
              <a:ext cx="1270" cy="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sv-SE" altLang="sv-SE" sz="1400" b="1">
                  <a:solidFill>
                    <a:schemeClr val="bg1"/>
                  </a:solidFill>
                </a:rPr>
                <a:t>Management Support and Strategic Management </a:t>
              </a:r>
            </a:p>
            <a:p>
              <a:pPr eaLnBrk="1" hangingPunct="1">
                <a:spcBef>
                  <a:spcPct val="50000"/>
                </a:spcBef>
              </a:pPr>
              <a:r>
                <a:rPr lang="sv-SE" altLang="sv-SE" sz="1200">
                  <a:solidFill>
                    <a:schemeClr val="bg1"/>
                  </a:solidFill>
                  <a:latin typeface="Georgia" panose="02040502050405020303" pitchFamily="18" charset="0"/>
                </a:rPr>
                <a:t>Controller</a:t>
              </a:r>
              <a:br>
                <a:rPr lang="sv-SE" altLang="sv-SE" sz="1200">
                  <a:solidFill>
                    <a:schemeClr val="bg1"/>
                  </a:solidFill>
                  <a:latin typeface="Georgia" panose="02040502050405020303" pitchFamily="18" charset="0"/>
                </a:rPr>
              </a:br>
              <a:r>
                <a:rPr lang="sv-SE" altLang="sv-SE" sz="1200">
                  <a:solidFill>
                    <a:schemeClr val="bg1"/>
                  </a:solidFill>
                  <a:latin typeface="Georgia" panose="02040502050405020303" pitchFamily="18" charset="0"/>
                </a:rPr>
                <a:t>EU coordination</a:t>
              </a:r>
              <a:br>
                <a:rPr lang="sv-SE" altLang="sv-SE" sz="1200">
                  <a:solidFill>
                    <a:schemeClr val="bg1"/>
                  </a:solidFill>
                  <a:latin typeface="Georgia" panose="02040502050405020303" pitchFamily="18" charset="0"/>
                </a:rPr>
              </a:br>
              <a:r>
                <a:rPr lang="sv-SE" altLang="sv-SE" sz="1200">
                  <a:solidFill>
                    <a:schemeClr val="bg1"/>
                  </a:solidFill>
                  <a:latin typeface="Georgia" panose="02040502050405020303" pitchFamily="18" charset="0"/>
                </a:rPr>
                <a:t>Other support</a:t>
              </a:r>
            </a:p>
          </p:txBody>
        </p:sp>
        <p:sp>
          <p:nvSpPr>
            <p:cNvPr id="10263" name="Text Box 47"/>
            <p:cNvSpPr txBox="1">
              <a:spLocks noChangeArrowheads="1"/>
            </p:cNvSpPr>
            <p:nvPr/>
          </p:nvSpPr>
          <p:spPr bwMode="auto">
            <a:xfrm>
              <a:off x="186" y="1428"/>
              <a:ext cx="108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spcBef>
                  <a:spcPct val="50000"/>
                </a:spcBef>
              </a:pPr>
              <a:r>
                <a:rPr lang="sv-SE" altLang="sv-SE" sz="1400" b="1">
                  <a:solidFill>
                    <a:schemeClr val="bg1"/>
                  </a:solidFill>
                </a:rPr>
                <a:t>Internal Audit</a:t>
              </a:r>
            </a:p>
          </p:txBody>
        </p:sp>
        <p:sp>
          <p:nvSpPr>
            <p:cNvPr id="10264" name="Line 49"/>
            <p:cNvSpPr>
              <a:spLocks noChangeShapeType="1"/>
            </p:cNvSpPr>
            <p:nvPr/>
          </p:nvSpPr>
          <p:spPr bwMode="auto">
            <a:xfrm>
              <a:off x="863" y="2425"/>
              <a:ext cx="0" cy="18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243" name="Grupp 6"/>
          <p:cNvGrpSpPr>
            <a:grpSpLocks/>
          </p:cNvGrpSpPr>
          <p:nvPr/>
        </p:nvGrpSpPr>
        <p:grpSpPr bwMode="auto">
          <a:xfrm>
            <a:off x="503238" y="106363"/>
            <a:ext cx="2087562" cy="946150"/>
            <a:chOff x="395536" y="107096"/>
            <a:chExt cx="2088232" cy="945640"/>
          </a:xfrm>
        </p:grpSpPr>
        <p:sp>
          <p:nvSpPr>
            <p:cNvPr id="29" name="Rektangel 28"/>
            <p:cNvSpPr/>
            <p:nvPr/>
          </p:nvSpPr>
          <p:spPr>
            <a:xfrm>
              <a:off x="395536" y="188014"/>
              <a:ext cx="2088232" cy="86472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sv-SE"/>
            </a:p>
          </p:txBody>
        </p:sp>
        <p:pic>
          <p:nvPicPr>
            <p:cNvPr id="10245" name="Bildobjekt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982" y="107096"/>
              <a:ext cx="1944216" cy="94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611188" y="1268413"/>
            <a:ext cx="8466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2400" b="1">
                <a:solidFill>
                  <a:srgbClr val="006AA7"/>
                </a:solidFill>
                <a:latin typeface="Arial" panose="020B0604020202020204" pitchFamily="34" charset="0"/>
              </a:rPr>
              <a:t>3</a:t>
            </a:r>
            <a:r>
              <a:rPr lang="en-US" altLang="en-US" sz="2400" b="1" baseline="30000">
                <a:solidFill>
                  <a:srgbClr val="006AA7"/>
                </a:solidFill>
                <a:latin typeface="Arial" panose="020B0604020202020204" pitchFamily="34" charset="0"/>
              </a:rPr>
              <a:t>rd</a:t>
            </a:r>
            <a:r>
              <a:rPr lang="en-US" altLang="en-US" sz="2400" b="1">
                <a:solidFill>
                  <a:srgbClr val="006AA7"/>
                </a:solidFill>
                <a:latin typeface="Arial" panose="020B0604020202020204" pitchFamily="34" charset="0"/>
              </a:rPr>
              <a:t> World Conference on Disaster Risk Reduction </a:t>
            </a:r>
          </a:p>
        </p:txBody>
      </p:sp>
      <p:pic>
        <p:nvPicPr>
          <p:cNvPr id="11267" name="Bildobjekt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588" y="1989138"/>
            <a:ext cx="339090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Bildobjekt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1973263"/>
            <a:ext cx="339090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Bildobjekt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4562475"/>
            <a:ext cx="42989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ruta 1"/>
          <p:cNvSpPr txBox="1">
            <a:spLocks noChangeArrowheads="1"/>
          </p:cNvSpPr>
          <p:nvPr/>
        </p:nvSpPr>
        <p:spPr bwMode="auto">
          <a:xfrm>
            <a:off x="2351088" y="6237288"/>
            <a:ext cx="5472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i="1">
                <a:solidFill>
                  <a:srgbClr val="006AA7"/>
                </a:solidFill>
              </a:rPr>
              <a:t>14-18 March 2015, Sendai, Japan</a:t>
            </a:r>
            <a:endParaRPr lang="sv-SE" altLang="sv-SE" i="1"/>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ttangolo 2"/>
          <p:cNvSpPr>
            <a:spLocks noChangeArrowheads="1"/>
          </p:cNvSpPr>
          <p:nvPr/>
        </p:nvSpPr>
        <p:spPr bwMode="auto">
          <a:xfrm>
            <a:off x="503238" y="1816100"/>
            <a:ext cx="8640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en-US" sz="2000" b="1">
                <a:solidFill>
                  <a:srgbClr val="006AA7"/>
                </a:solidFill>
              </a:rPr>
              <a:t>FOUR PRIORITIES FOR ACTION AT THE </a:t>
            </a:r>
          </a:p>
          <a:p>
            <a:pPr eaLnBrk="1" hangingPunct="1"/>
            <a:r>
              <a:rPr lang="en-US" altLang="en-US" sz="2000" b="1">
                <a:solidFill>
                  <a:srgbClr val="006AA7"/>
                </a:solidFill>
              </a:rPr>
              <a:t>LOCAL, NATIONAL, REGIONAL AND GLOBAL LEVELS</a:t>
            </a:r>
          </a:p>
        </p:txBody>
      </p:sp>
      <p:sp>
        <p:nvSpPr>
          <p:cNvPr id="12291" name="Rettangolo 3"/>
          <p:cNvSpPr>
            <a:spLocks noChangeArrowheads="1"/>
          </p:cNvSpPr>
          <p:nvPr/>
        </p:nvSpPr>
        <p:spPr bwMode="auto">
          <a:xfrm>
            <a:off x="468313" y="2781300"/>
            <a:ext cx="8310562"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buFont typeface="Calibri" panose="020F0502020204030204" pitchFamily="34" charset="0"/>
              <a:buAutoNum type="arabicPeriod"/>
            </a:pPr>
            <a:r>
              <a:rPr lang="en-GB" altLang="en-US" sz="2400">
                <a:latin typeface="Arial" panose="020B0604020202020204" pitchFamily="34" charset="0"/>
              </a:rPr>
              <a:t>Understanding disaster risk</a:t>
            </a:r>
          </a:p>
          <a:p>
            <a:pPr eaLnBrk="1" hangingPunct="1"/>
            <a:endParaRPr lang="en-GB" altLang="en-US" sz="2400">
              <a:latin typeface="Arial" panose="020B0604020202020204" pitchFamily="34" charset="0"/>
            </a:endParaRPr>
          </a:p>
          <a:p>
            <a:pPr eaLnBrk="1" hangingPunct="1">
              <a:buFont typeface="Calibri" panose="020F0502020204030204" pitchFamily="34" charset="0"/>
              <a:buAutoNum type="arabicPeriod" startAt="2"/>
            </a:pPr>
            <a:r>
              <a:rPr lang="en-GB" altLang="en-US" sz="2400">
                <a:latin typeface="Arial" panose="020B0604020202020204" pitchFamily="34" charset="0"/>
              </a:rPr>
              <a:t>Strengthening disaster risk governance to manage disaster risk</a:t>
            </a:r>
          </a:p>
          <a:p>
            <a:pPr eaLnBrk="1" hangingPunct="1"/>
            <a:endParaRPr lang="en-GB" altLang="en-US" sz="2400">
              <a:latin typeface="Arial" panose="020B0604020202020204" pitchFamily="34" charset="0"/>
            </a:endParaRPr>
          </a:p>
          <a:p>
            <a:pPr eaLnBrk="1" hangingPunct="1">
              <a:buFont typeface="Calibri" panose="020F0502020204030204" pitchFamily="34" charset="0"/>
              <a:buAutoNum type="arabicPeriod" startAt="3"/>
            </a:pPr>
            <a:r>
              <a:rPr lang="en-GB" altLang="en-US" sz="2400">
                <a:latin typeface="Arial" panose="020B0604020202020204" pitchFamily="34" charset="0"/>
              </a:rPr>
              <a:t>Investing in disaster risk reduction for resilience</a:t>
            </a:r>
          </a:p>
          <a:p>
            <a:pPr eaLnBrk="1" hangingPunct="1"/>
            <a:endParaRPr lang="en-GB" altLang="en-US" sz="2400">
              <a:latin typeface="Arial" panose="020B0604020202020204" pitchFamily="34" charset="0"/>
            </a:endParaRPr>
          </a:p>
          <a:p>
            <a:pPr eaLnBrk="1" hangingPunct="1">
              <a:buFont typeface="Calibri" panose="020F0502020204030204" pitchFamily="34" charset="0"/>
              <a:buAutoNum type="arabicPeriod" startAt="4"/>
            </a:pPr>
            <a:r>
              <a:rPr lang="en-GB" altLang="en-US" sz="2400">
                <a:latin typeface="Arial" panose="020B0604020202020204" pitchFamily="34" charset="0"/>
              </a:rPr>
              <a:t>Enhancing disaster preparedness for effective response, and to “Build Back Better” in recovery, rehabilitation and reconstruction</a:t>
            </a:r>
            <a:endParaRPr lang="en-US" altLang="en-US" sz="2400">
              <a:latin typeface="Arial" panose="020B0604020202020204" pitchFamily="34" charset="0"/>
            </a:endParaRPr>
          </a:p>
        </p:txBody>
      </p:sp>
      <p:pic>
        <p:nvPicPr>
          <p:cNvPr id="12292" name="Picture 2"/>
          <p:cNvPicPr>
            <a:picLocks noChangeAspect="1" noChangeArrowheads="1"/>
          </p:cNvPicPr>
          <p:nvPr/>
        </p:nvPicPr>
        <p:blipFill>
          <a:blip r:embed="rId3">
            <a:extLst>
              <a:ext uri="{28A0092B-C50C-407E-A947-70E740481C1C}">
                <a14:useLocalDpi xmlns:a14="http://schemas.microsoft.com/office/drawing/2010/main" val="0"/>
              </a:ext>
            </a:extLst>
          </a:blip>
          <a:srcRect l="18794" t="10410" r="72453" b="76352"/>
          <a:stretch>
            <a:fillRect/>
          </a:stretch>
        </p:blipFill>
        <p:spPr bwMode="auto">
          <a:xfrm>
            <a:off x="468313" y="130175"/>
            <a:ext cx="16002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2"/>
          <p:cNvPicPr>
            <a:picLocks noChangeAspect="1" noChangeArrowheads="1"/>
          </p:cNvPicPr>
          <p:nvPr/>
        </p:nvPicPr>
        <p:blipFill>
          <a:blip r:embed="rId3">
            <a:extLst>
              <a:ext uri="{28A0092B-C50C-407E-A947-70E740481C1C}">
                <a14:useLocalDpi xmlns:a14="http://schemas.microsoft.com/office/drawing/2010/main" val="0"/>
              </a:ext>
            </a:extLst>
          </a:blip>
          <a:srcRect l="29338" t="10410" r="55167" b="76352"/>
          <a:stretch>
            <a:fillRect/>
          </a:stretch>
        </p:blipFill>
        <p:spPr bwMode="auto">
          <a:xfrm>
            <a:off x="6110288" y="282575"/>
            <a:ext cx="2833687"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971550" y="4292600"/>
            <a:ext cx="832485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ＭＳ Ｐゴシック" panose="020B0600070205080204" pitchFamily="34" charset="-128"/>
              </a:defRPr>
            </a:lvl9pPr>
          </a:lstStyle>
          <a:p>
            <a:pPr eaLnBrk="1" hangingPunct="1">
              <a:lnSpc>
                <a:spcPct val="80000"/>
              </a:lnSpc>
              <a:spcBef>
                <a:spcPct val="20000"/>
              </a:spcBef>
              <a:spcAft>
                <a:spcPct val="30000"/>
              </a:spcAft>
            </a:pPr>
            <a:endParaRPr lang="en-GB" altLang="sv-SE" sz="2000" b="1">
              <a:solidFill>
                <a:srgbClr val="000000"/>
              </a:solidFill>
            </a:endParaRPr>
          </a:p>
          <a:p>
            <a:pPr eaLnBrk="1" hangingPunct="1">
              <a:lnSpc>
                <a:spcPct val="80000"/>
              </a:lnSpc>
              <a:spcBef>
                <a:spcPct val="20000"/>
              </a:spcBef>
              <a:spcAft>
                <a:spcPct val="30000"/>
              </a:spcAft>
            </a:pPr>
            <a:endParaRPr lang="en-US" altLang="sv-SE">
              <a:solidFill>
                <a:srgbClr val="000000"/>
              </a:solidFill>
              <a:cs typeface="Angsana New" panose="02020603050405020304" pitchFamily="18" charset="-34"/>
            </a:endParaRPr>
          </a:p>
        </p:txBody>
      </p:sp>
      <p:sp>
        <p:nvSpPr>
          <p:cNvPr id="7" name="Rektangel 6"/>
          <p:cNvSpPr/>
          <p:nvPr/>
        </p:nvSpPr>
        <p:spPr>
          <a:xfrm>
            <a:off x="250825" y="260350"/>
            <a:ext cx="2305050" cy="723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v-SE"/>
          </a:p>
        </p:txBody>
      </p:sp>
      <p:pic>
        <p:nvPicPr>
          <p:cNvPr id="13316" name="Bildobjekt 13"/>
          <p:cNvPicPr>
            <a:picLocks noChangeAspect="1" noChangeArrowheads="1"/>
          </p:cNvPicPr>
          <p:nvPr/>
        </p:nvPicPr>
        <p:blipFill>
          <a:blip r:embed="rId3">
            <a:extLst>
              <a:ext uri="{28A0092B-C50C-407E-A947-70E740481C1C}">
                <a14:useLocalDpi xmlns:a14="http://schemas.microsoft.com/office/drawing/2010/main" val="0"/>
              </a:ext>
            </a:extLst>
          </a:blip>
          <a:srcRect l="24672" t="5714" r="25789" b="81587"/>
          <a:stretch>
            <a:fillRect/>
          </a:stretch>
        </p:blipFill>
        <p:spPr bwMode="auto">
          <a:xfrm>
            <a:off x="4448175" y="-15875"/>
            <a:ext cx="4695825"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ktangel 1"/>
          <p:cNvSpPr>
            <a:spLocks noChangeArrowheads="1"/>
          </p:cNvSpPr>
          <p:nvPr/>
        </p:nvSpPr>
        <p:spPr bwMode="auto">
          <a:xfrm>
            <a:off x="250825" y="1484313"/>
            <a:ext cx="8893175" cy="6094412"/>
          </a:xfrm>
          <a:prstGeom prst="rect">
            <a:avLst/>
          </a:prstGeom>
          <a:noFill/>
          <a:ln>
            <a:noFill/>
          </a:ln>
          <a:extLst/>
        </p:spPr>
        <p:txBody>
          <a:bodyPr>
            <a:spAutoFit/>
          </a:bodyP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marL="457200" indent="-457200">
              <a:lnSpc>
                <a:spcPct val="150000"/>
              </a:lnSpc>
              <a:buFont typeface="+mj-lt"/>
              <a:buAutoNum type="arabicPeriod"/>
              <a:defRPr/>
            </a:pPr>
            <a:r>
              <a:rPr lang="en-GB" sz="2000" dirty="0" smtClean="0"/>
              <a:t>Organise for disaster resilience</a:t>
            </a:r>
            <a:endParaRPr lang="sv-SE" sz="2000" dirty="0" smtClean="0"/>
          </a:p>
          <a:p>
            <a:pPr marL="457200" indent="-457200">
              <a:lnSpc>
                <a:spcPct val="150000"/>
              </a:lnSpc>
              <a:buFont typeface="+mj-lt"/>
              <a:buAutoNum type="arabicPeriod"/>
              <a:defRPr/>
            </a:pPr>
            <a:r>
              <a:rPr lang="en-GB" sz="2000" dirty="0" smtClean="0"/>
              <a:t>Identify, understand and use current and future risk scenarios</a:t>
            </a:r>
            <a:endParaRPr lang="sv-SE" sz="2000" dirty="0" smtClean="0"/>
          </a:p>
          <a:p>
            <a:pPr marL="457200" indent="-457200">
              <a:lnSpc>
                <a:spcPct val="150000"/>
              </a:lnSpc>
              <a:buFont typeface="+mj-lt"/>
              <a:buAutoNum type="arabicPeriod"/>
              <a:defRPr/>
            </a:pPr>
            <a:r>
              <a:rPr lang="en-GB" sz="2000" dirty="0" smtClean="0"/>
              <a:t>Strengthen financial capacity for resilience</a:t>
            </a:r>
            <a:endParaRPr lang="sv-SE" sz="2000" dirty="0" smtClean="0"/>
          </a:p>
          <a:p>
            <a:pPr marL="457200" indent="-457200">
              <a:lnSpc>
                <a:spcPct val="150000"/>
              </a:lnSpc>
              <a:buFont typeface="+mj-lt"/>
              <a:buAutoNum type="arabicPeriod"/>
              <a:defRPr/>
            </a:pPr>
            <a:r>
              <a:rPr lang="en-GB" sz="2000" dirty="0" smtClean="0"/>
              <a:t>Pursue resilient urban development and design</a:t>
            </a:r>
            <a:endParaRPr lang="sv-SE" sz="2000" dirty="0" smtClean="0"/>
          </a:p>
          <a:p>
            <a:pPr marL="457200" indent="-457200">
              <a:lnSpc>
                <a:spcPct val="150000"/>
              </a:lnSpc>
              <a:buFont typeface="+mj-lt"/>
              <a:buAutoNum type="arabicPeriod"/>
              <a:defRPr/>
            </a:pPr>
            <a:r>
              <a:rPr lang="en-GB" sz="2000" dirty="0" smtClean="0"/>
              <a:t>Safeguard natural buffers to enhance the protective functions offered by natural ecosystems</a:t>
            </a:r>
            <a:endParaRPr lang="sv-SE" sz="2000" dirty="0" smtClean="0"/>
          </a:p>
          <a:p>
            <a:pPr marL="457200" indent="-457200">
              <a:lnSpc>
                <a:spcPct val="150000"/>
              </a:lnSpc>
              <a:buFont typeface="+mj-lt"/>
              <a:buAutoNum type="arabicPeriod"/>
              <a:defRPr/>
            </a:pPr>
            <a:r>
              <a:rPr lang="en-GB" sz="2000" dirty="0" smtClean="0"/>
              <a:t>Strengthen institutional capacity for resilience</a:t>
            </a:r>
            <a:endParaRPr lang="sv-SE" sz="2000" dirty="0" smtClean="0"/>
          </a:p>
          <a:p>
            <a:pPr marL="457200" indent="-457200">
              <a:lnSpc>
                <a:spcPct val="150000"/>
              </a:lnSpc>
              <a:buFont typeface="+mj-lt"/>
              <a:buAutoNum type="arabicPeriod"/>
              <a:defRPr/>
            </a:pPr>
            <a:r>
              <a:rPr lang="en-GB" sz="2000" dirty="0" smtClean="0"/>
              <a:t>Understand and strengthen societal capacity for resilience</a:t>
            </a:r>
            <a:endParaRPr lang="sv-SE" sz="2000" dirty="0" smtClean="0"/>
          </a:p>
          <a:p>
            <a:pPr marL="457200" indent="-457200">
              <a:lnSpc>
                <a:spcPct val="150000"/>
              </a:lnSpc>
              <a:buFont typeface="+mj-lt"/>
              <a:buAutoNum type="arabicPeriod"/>
              <a:defRPr/>
            </a:pPr>
            <a:r>
              <a:rPr lang="en-GB" sz="2000" dirty="0" smtClean="0"/>
              <a:t>Increase infrastructure resilience</a:t>
            </a:r>
            <a:endParaRPr lang="sv-SE" sz="2000" dirty="0" smtClean="0"/>
          </a:p>
          <a:p>
            <a:pPr marL="457200" indent="-457200">
              <a:lnSpc>
                <a:spcPct val="150000"/>
              </a:lnSpc>
              <a:buFont typeface="+mj-lt"/>
              <a:buAutoNum type="arabicPeriod"/>
              <a:defRPr/>
            </a:pPr>
            <a:r>
              <a:rPr lang="en-GB" sz="2000" dirty="0" smtClean="0"/>
              <a:t>Ensure effective disaster response</a:t>
            </a:r>
            <a:endParaRPr lang="sv-SE" sz="2000" dirty="0" smtClean="0"/>
          </a:p>
          <a:p>
            <a:pPr marL="457200" indent="-457200">
              <a:lnSpc>
                <a:spcPct val="150000"/>
              </a:lnSpc>
              <a:buFont typeface="+mj-lt"/>
              <a:buAutoNum type="arabicPeriod"/>
              <a:defRPr/>
            </a:pPr>
            <a:r>
              <a:rPr lang="en-GB" sz="2000" dirty="0" smtClean="0"/>
              <a:t>Expedite recovery and build back better</a:t>
            </a:r>
            <a:endParaRPr lang="sv-SE" sz="2000" dirty="0" smtClean="0"/>
          </a:p>
          <a:p>
            <a:pPr eaLnBrk="1" hangingPunct="1">
              <a:defRPr/>
            </a:pPr>
            <a:endParaRPr lang="en-GB" altLang="ja-JP" sz="2000" u="sng" dirty="0" smtClean="0">
              <a:solidFill>
                <a:srgbClr val="222268"/>
              </a:solidFill>
            </a:endParaRPr>
          </a:p>
          <a:p>
            <a:pPr eaLnBrk="1" hangingPunct="1">
              <a:defRPr/>
            </a:pPr>
            <a:endParaRPr lang="sv-SE" altLang="sv-SE" sz="2000" dirty="0" smtClean="0"/>
          </a:p>
          <a:p>
            <a:pPr eaLnBrk="1" hangingPunct="1">
              <a:defRPr/>
            </a:pPr>
            <a:endParaRPr lang="sv-SE" altLang="sv-SE" sz="2000" dirty="0" smtClean="0"/>
          </a:p>
        </p:txBody>
      </p:sp>
      <p:sp>
        <p:nvSpPr>
          <p:cNvPr id="10" name="Text Box 2"/>
          <p:cNvSpPr txBox="1">
            <a:spLocks noChangeArrowheads="1"/>
          </p:cNvSpPr>
          <p:nvPr/>
        </p:nvSpPr>
        <p:spPr bwMode="auto">
          <a:xfrm>
            <a:off x="250825" y="974725"/>
            <a:ext cx="8712200" cy="400050"/>
          </a:xfrm>
          <a:prstGeom prst="rect">
            <a:avLst/>
          </a:prstGeom>
          <a:noFill/>
          <a:ln>
            <a:noFill/>
          </a:ln>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en-US" sz="2000" b="1" dirty="0" smtClean="0">
                <a:solidFill>
                  <a:srgbClr val="006AA7"/>
                </a:solidFill>
                <a:latin typeface="Verdana" pitchFamily="34" charset="0"/>
                <a:cs typeface="+mj-cs"/>
              </a:rPr>
              <a:t>Sendai’s New 10 Essentials </a:t>
            </a:r>
            <a:endParaRPr lang="en-US" sz="2000" b="1" dirty="0">
              <a:solidFill>
                <a:srgbClr val="006AA7"/>
              </a:solidFill>
              <a:latin typeface="Verdana" pitchFamily="34" charset="0"/>
              <a:cs typeface="+mj-cs"/>
            </a:endParaRPr>
          </a:p>
        </p:txBody>
      </p:sp>
      <p:pic>
        <p:nvPicPr>
          <p:cNvPr id="13319" name="Bildobjekt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8475" y="5135563"/>
            <a:ext cx="2295525"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all MSB">
  <a:themeElements>
    <a:clrScheme name="Mall MSB 2">
      <a:dk1>
        <a:srgbClr val="000000"/>
      </a:dk1>
      <a:lt1>
        <a:srgbClr val="FFFFFF"/>
      </a:lt1>
      <a:dk2>
        <a:srgbClr val="00688B"/>
      </a:dk2>
      <a:lt2>
        <a:srgbClr val="847C75"/>
      </a:lt2>
      <a:accent1>
        <a:srgbClr val="00688B"/>
      </a:accent1>
      <a:accent2>
        <a:srgbClr val="AF9C12"/>
      </a:accent2>
      <a:accent3>
        <a:srgbClr val="FFFFFF"/>
      </a:accent3>
      <a:accent4>
        <a:srgbClr val="000000"/>
      </a:accent4>
      <a:accent5>
        <a:srgbClr val="AAB9C4"/>
      </a:accent5>
      <a:accent6>
        <a:srgbClr val="9E8D0F"/>
      </a:accent6>
      <a:hlink>
        <a:srgbClr val="847C75"/>
      </a:hlink>
      <a:folHlink>
        <a:srgbClr val="879EAE"/>
      </a:folHlink>
    </a:clrScheme>
    <a:fontScheme name="Mall MSB">
      <a:majorFont>
        <a:latin typeface="Verdan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all MSB 1">
        <a:dk1>
          <a:srgbClr val="847C75"/>
        </a:dk1>
        <a:lt1>
          <a:srgbClr val="FFFFFF"/>
        </a:lt1>
        <a:dk2>
          <a:srgbClr val="000000"/>
        </a:dk2>
        <a:lt2>
          <a:srgbClr val="00688B"/>
        </a:lt2>
        <a:accent1>
          <a:srgbClr val="00688B"/>
        </a:accent1>
        <a:accent2>
          <a:srgbClr val="879EAE"/>
        </a:accent2>
        <a:accent3>
          <a:srgbClr val="AAAAAA"/>
        </a:accent3>
        <a:accent4>
          <a:srgbClr val="DADADA"/>
        </a:accent4>
        <a:accent5>
          <a:srgbClr val="AAB9C4"/>
        </a:accent5>
        <a:accent6>
          <a:srgbClr val="7A8F9D"/>
        </a:accent6>
        <a:hlink>
          <a:srgbClr val="AF9C12"/>
        </a:hlink>
        <a:folHlink>
          <a:srgbClr val="DFCB00"/>
        </a:folHlink>
      </a:clrScheme>
      <a:clrMap bg1="dk2" tx1="lt1" bg2="dk1" tx2="lt2" accent1="accent1" accent2="accent2" accent3="accent3" accent4="accent4" accent5="accent5" accent6="accent6" hlink="hlink" folHlink="folHlink"/>
    </a:extraClrScheme>
    <a:extraClrScheme>
      <a:clrScheme name="Mall MSB 2">
        <a:dk1>
          <a:srgbClr val="000000"/>
        </a:dk1>
        <a:lt1>
          <a:srgbClr val="FFFFFF"/>
        </a:lt1>
        <a:dk2>
          <a:srgbClr val="00688B"/>
        </a:dk2>
        <a:lt2>
          <a:srgbClr val="847C75"/>
        </a:lt2>
        <a:accent1>
          <a:srgbClr val="00688B"/>
        </a:accent1>
        <a:accent2>
          <a:srgbClr val="AF9C12"/>
        </a:accent2>
        <a:accent3>
          <a:srgbClr val="FFFFFF"/>
        </a:accent3>
        <a:accent4>
          <a:srgbClr val="000000"/>
        </a:accent4>
        <a:accent5>
          <a:srgbClr val="AAB9C4"/>
        </a:accent5>
        <a:accent6>
          <a:srgbClr val="9E8D0F"/>
        </a:accent6>
        <a:hlink>
          <a:srgbClr val="847C75"/>
        </a:hlink>
        <a:folHlink>
          <a:srgbClr val="879EAE"/>
        </a:folHlink>
      </a:clrScheme>
      <a:clrMap bg1="lt1" tx1="dk1" bg2="lt2" tx2="dk2" accent1="accent1" accent2="accent2" accent3="accent3" accent4="accent4" accent5="accent5" accent6="accent6" hlink="hlink" folHlink="folHlink"/>
    </a:extraClrScheme>
    <a:extraClrScheme>
      <a:clrScheme name="Mall MSB 3">
        <a:dk1>
          <a:srgbClr val="CFC9C0"/>
        </a:dk1>
        <a:lt1>
          <a:srgbClr val="FFFFFF"/>
        </a:lt1>
        <a:dk2>
          <a:srgbClr val="004054"/>
        </a:dk2>
        <a:lt2>
          <a:srgbClr val="FFFFFF"/>
        </a:lt2>
        <a:accent1>
          <a:srgbClr val="879EAE"/>
        </a:accent1>
        <a:accent2>
          <a:srgbClr val="AF9C12"/>
        </a:accent2>
        <a:accent3>
          <a:srgbClr val="AAAFB3"/>
        </a:accent3>
        <a:accent4>
          <a:srgbClr val="DADADA"/>
        </a:accent4>
        <a:accent5>
          <a:srgbClr val="C3CCD3"/>
        </a:accent5>
        <a:accent6>
          <a:srgbClr val="9E8D0F"/>
        </a:accent6>
        <a:hlink>
          <a:srgbClr val="CFC9C0"/>
        </a:hlink>
        <a:folHlink>
          <a:srgbClr val="00688B"/>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Mall MSB</Template>
  <TotalTime>1714</TotalTime>
  <Words>2396</Words>
  <Application>Microsoft Office PowerPoint</Application>
  <PresentationFormat>On-screen Show (4:3)</PresentationFormat>
  <Paragraphs>433</Paragraphs>
  <Slides>27</Slides>
  <Notes>27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0</vt:i4>
      </vt:variant>
      <vt:variant>
        <vt:lpstr>Slide Titles</vt:lpstr>
      </vt:variant>
      <vt:variant>
        <vt:i4>27</vt:i4>
      </vt:variant>
    </vt:vector>
  </HeadingPairs>
  <TitlesOfParts>
    <vt:vector size="37" baseType="lpstr">
      <vt:lpstr>Verdana</vt:lpstr>
      <vt:lpstr>ＭＳ Ｐゴシック</vt:lpstr>
      <vt:lpstr>Arial</vt:lpstr>
      <vt:lpstr>Georgia</vt:lpstr>
      <vt:lpstr>Calibri</vt:lpstr>
      <vt:lpstr>Angsana New</vt:lpstr>
      <vt:lpstr>Wingdings</vt:lpstr>
      <vt:lpstr>Wingdings 3</vt:lpstr>
      <vt:lpstr>Arial Unicode MS</vt:lpstr>
      <vt:lpstr>Mall MSB</vt:lpstr>
      <vt:lpstr>MSB’s roles, responsibilities, and interaction   </vt:lpstr>
      <vt:lpstr>Swedish Government objectives for safety and security  </vt:lpstr>
      <vt:lpstr>PowerPoint Presentation</vt:lpstr>
      <vt:lpstr>Civil Contingencies</vt:lpstr>
      <vt:lpstr>IT HAPPENS IN SWEDEN</vt:lpstr>
      <vt:lpstr>PowerPoint Presentation</vt:lpstr>
      <vt:lpstr>PowerPoint Presentation</vt:lpstr>
      <vt:lpstr>PowerPoint Presentation</vt:lpstr>
      <vt:lpstr>PowerPoint Presentation</vt:lpstr>
      <vt:lpstr>PowerPoint Presentation</vt:lpstr>
      <vt:lpstr>Swedish legislation</vt:lpstr>
      <vt:lpstr>Swedish legislation (continued)</vt:lpstr>
      <vt:lpstr>Government Appropriations</vt:lpstr>
      <vt:lpstr>Fundamental principles for emergency preparedness</vt:lpstr>
      <vt:lpstr>PowerPoint Presentation</vt:lpstr>
      <vt:lpstr>PowerPoint Presentation</vt:lpstr>
      <vt:lpstr> </vt:lpstr>
      <vt:lpstr>PowerPoint Presentation</vt:lpstr>
      <vt:lpstr> </vt:lpstr>
      <vt:lpstr>PowerPoint Presentation</vt:lpstr>
      <vt:lpstr> </vt:lpstr>
      <vt:lpstr>NATO </vt:lpstr>
      <vt:lpstr>PowerPoint Presentation</vt:lpstr>
      <vt:lpstr>PowerPoint Presentation</vt:lpstr>
      <vt:lpstr>PowerPoint Presentation</vt:lpstr>
      <vt:lpstr>Bilateral Science &amp; Technology Homeland Security Agreement signed in Washington D.C. April 13, 2007</vt:lpstr>
      <vt:lpstr>PowerPoint Presentation</vt:lpstr>
    </vt:vector>
  </TitlesOfParts>
  <Company>MSB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MSB:s arbete med naturolyckor</dc:title>
  <dc:creator>Margareta Nisser</dc:creator>
  <cp:lastModifiedBy>Brant D Mitchell</cp:lastModifiedBy>
  <cp:revision>163</cp:revision>
  <cp:lastPrinted>2015-05-04T13:50:15Z</cp:lastPrinted>
  <dcterms:created xsi:type="dcterms:W3CDTF">2010-09-23T09:54:28Z</dcterms:created>
  <dcterms:modified xsi:type="dcterms:W3CDTF">2015-07-19T06:38:19Z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allagare">
    <vt:lpwstr>VS-KOMM</vt:lpwstr>
  </property>
  <property fmtid="{D5CDD505-2E9C-101B-9397-08002B2CF9AE}" pid="3" name="Mallnr">
    <vt:lpwstr>MSB-31.1</vt:lpwstr>
  </property>
</Properties>
</file>