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1207008"/>
            <a:ext cx="9143998" cy="2570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122809" y="2484119"/>
            <a:ext cx="76199" cy="1293875"/>
          </a:xfrm>
          <a:custGeom>
            <a:avLst/>
            <a:gdLst/>
            <a:ahLst/>
            <a:cxnLst/>
            <a:rect l="l" t="t" r="r" b="b"/>
            <a:pathLst>
              <a:path w="76199" h="1293875">
                <a:moveTo>
                  <a:pt x="76199" y="76199"/>
                </a:moveTo>
                <a:lnTo>
                  <a:pt x="38099" y="0"/>
                </a:lnTo>
                <a:lnTo>
                  <a:pt x="0" y="76199"/>
                </a:lnTo>
                <a:lnTo>
                  <a:pt x="33527" y="76199"/>
                </a:lnTo>
                <a:lnTo>
                  <a:pt x="33527" y="62483"/>
                </a:lnTo>
                <a:lnTo>
                  <a:pt x="42671" y="62483"/>
                </a:lnTo>
                <a:lnTo>
                  <a:pt x="42681" y="76199"/>
                </a:lnTo>
                <a:lnTo>
                  <a:pt x="76199" y="76199"/>
                </a:lnTo>
                <a:close/>
              </a:path>
              <a:path w="76199" h="1293875">
                <a:moveTo>
                  <a:pt x="42681" y="76199"/>
                </a:moveTo>
                <a:lnTo>
                  <a:pt x="42671" y="62483"/>
                </a:lnTo>
                <a:lnTo>
                  <a:pt x="33527" y="62483"/>
                </a:lnTo>
                <a:lnTo>
                  <a:pt x="33537" y="76199"/>
                </a:lnTo>
                <a:lnTo>
                  <a:pt x="42681" y="76199"/>
                </a:lnTo>
                <a:close/>
              </a:path>
              <a:path w="76199" h="1293875">
                <a:moveTo>
                  <a:pt x="33537" y="76199"/>
                </a:moveTo>
                <a:lnTo>
                  <a:pt x="33527" y="62483"/>
                </a:lnTo>
                <a:lnTo>
                  <a:pt x="33527" y="76199"/>
                </a:lnTo>
                <a:close/>
              </a:path>
              <a:path w="76199" h="1293875">
                <a:moveTo>
                  <a:pt x="43531" y="1293875"/>
                </a:moveTo>
                <a:lnTo>
                  <a:pt x="42681" y="76199"/>
                </a:lnTo>
                <a:lnTo>
                  <a:pt x="33537" y="76199"/>
                </a:lnTo>
                <a:lnTo>
                  <a:pt x="34387" y="1293875"/>
                </a:lnTo>
                <a:lnTo>
                  <a:pt x="43531" y="1293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06630" y="2787395"/>
            <a:ext cx="3915505" cy="990599"/>
          </a:xfrm>
          <a:custGeom>
            <a:avLst/>
            <a:gdLst/>
            <a:ahLst/>
            <a:cxnLst/>
            <a:rect l="l" t="t" r="r" b="b"/>
            <a:pathLst>
              <a:path w="3915505" h="990599">
                <a:moveTo>
                  <a:pt x="457199" y="112775"/>
                </a:moveTo>
                <a:lnTo>
                  <a:pt x="15239" y="0"/>
                </a:lnTo>
                <a:lnTo>
                  <a:pt x="0" y="54863"/>
                </a:lnTo>
                <a:lnTo>
                  <a:pt x="443483" y="167639"/>
                </a:lnTo>
                <a:lnTo>
                  <a:pt x="457199" y="112775"/>
                </a:lnTo>
                <a:close/>
              </a:path>
              <a:path w="3915505" h="990599">
                <a:moveTo>
                  <a:pt x="1066799" y="266699"/>
                </a:moveTo>
                <a:lnTo>
                  <a:pt x="623315" y="153923"/>
                </a:lnTo>
                <a:lnTo>
                  <a:pt x="609599" y="210311"/>
                </a:lnTo>
                <a:lnTo>
                  <a:pt x="1053083" y="321563"/>
                </a:lnTo>
                <a:lnTo>
                  <a:pt x="1066799" y="266699"/>
                </a:lnTo>
                <a:close/>
              </a:path>
              <a:path w="3915505" h="990599">
                <a:moveTo>
                  <a:pt x="1676399" y="422147"/>
                </a:moveTo>
                <a:lnTo>
                  <a:pt x="1232915" y="309371"/>
                </a:lnTo>
                <a:lnTo>
                  <a:pt x="1219199" y="364235"/>
                </a:lnTo>
                <a:lnTo>
                  <a:pt x="1662683" y="477011"/>
                </a:lnTo>
                <a:lnTo>
                  <a:pt x="1676399" y="422147"/>
                </a:lnTo>
                <a:close/>
              </a:path>
              <a:path w="3915505" h="990599">
                <a:moveTo>
                  <a:pt x="2285999" y="576071"/>
                </a:moveTo>
                <a:lnTo>
                  <a:pt x="1842515" y="463295"/>
                </a:lnTo>
                <a:lnTo>
                  <a:pt x="1828799" y="519683"/>
                </a:lnTo>
                <a:lnTo>
                  <a:pt x="2272283" y="632459"/>
                </a:lnTo>
                <a:lnTo>
                  <a:pt x="2285999" y="576071"/>
                </a:lnTo>
                <a:close/>
              </a:path>
              <a:path w="3915505" h="990599">
                <a:moveTo>
                  <a:pt x="2895599" y="731519"/>
                </a:moveTo>
                <a:lnTo>
                  <a:pt x="2452115" y="618743"/>
                </a:lnTo>
                <a:lnTo>
                  <a:pt x="2438399" y="673607"/>
                </a:lnTo>
                <a:lnTo>
                  <a:pt x="2880359" y="786383"/>
                </a:lnTo>
                <a:lnTo>
                  <a:pt x="2895599" y="731519"/>
                </a:lnTo>
                <a:close/>
              </a:path>
              <a:path w="3915505" h="990599">
                <a:moveTo>
                  <a:pt x="3503675" y="885443"/>
                </a:moveTo>
                <a:lnTo>
                  <a:pt x="3061715" y="772667"/>
                </a:lnTo>
                <a:lnTo>
                  <a:pt x="3046475" y="829055"/>
                </a:lnTo>
                <a:lnTo>
                  <a:pt x="3489959" y="941831"/>
                </a:lnTo>
                <a:lnTo>
                  <a:pt x="3503675" y="885443"/>
                </a:lnTo>
                <a:close/>
              </a:path>
              <a:path w="3915505" h="990599">
                <a:moveTo>
                  <a:pt x="3915505" y="990599"/>
                </a:moveTo>
                <a:lnTo>
                  <a:pt x="3669791" y="928115"/>
                </a:lnTo>
                <a:lnTo>
                  <a:pt x="3656075" y="982979"/>
                </a:lnTo>
                <a:lnTo>
                  <a:pt x="3686040" y="990599"/>
                </a:lnTo>
                <a:lnTo>
                  <a:pt x="3915505" y="990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025537" y="2814827"/>
            <a:ext cx="3803128" cy="963167"/>
          </a:xfrm>
          <a:custGeom>
            <a:avLst/>
            <a:gdLst/>
            <a:ahLst/>
            <a:cxnLst/>
            <a:rect l="l" t="t" r="r" b="b"/>
            <a:pathLst>
              <a:path w="3803128" h="963167">
                <a:moveTo>
                  <a:pt x="3803128" y="54863"/>
                </a:moveTo>
                <a:lnTo>
                  <a:pt x="3789412" y="0"/>
                </a:lnTo>
                <a:lnTo>
                  <a:pt x="0" y="963167"/>
                </a:lnTo>
                <a:lnTo>
                  <a:pt x="229568" y="963167"/>
                </a:lnTo>
                <a:lnTo>
                  <a:pt x="3803128" y="54863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117" y="1407159"/>
            <a:ext cx="7997165" cy="5208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8597" y="2291079"/>
            <a:ext cx="7936205" cy="30582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6920" y="2749802"/>
            <a:ext cx="5666105" cy="69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10">
                <a:solidFill>
                  <a:srgbClr val="2D937D"/>
                </a:solidFill>
                <a:latin typeface="Calibri"/>
                <a:cs typeface="Calibri"/>
              </a:rPr>
              <a:t>L</a:t>
            </a:r>
            <a:r>
              <a:rPr dirty="0" smtClean="0" sz="4400" spc="-5">
                <a:solidFill>
                  <a:srgbClr val="2D937D"/>
                </a:solidFill>
                <a:latin typeface="Calibri"/>
                <a:cs typeface="Calibri"/>
              </a:rPr>
              <a:t>i</a:t>
            </a:r>
            <a:r>
              <a:rPr dirty="0" smtClean="0" sz="4400" spc="0">
                <a:solidFill>
                  <a:srgbClr val="2D937D"/>
                </a:solidFill>
                <a:latin typeface="Calibri"/>
                <a:cs typeface="Calibri"/>
              </a:rPr>
              <a:t>ndho</a:t>
            </a:r>
            <a:r>
              <a:rPr dirty="0" smtClean="0" sz="4400" spc="-5">
                <a:solidFill>
                  <a:srgbClr val="2D937D"/>
                </a:solidFill>
                <a:latin typeface="Calibri"/>
                <a:cs typeface="Calibri"/>
              </a:rPr>
              <a:t>l</a:t>
            </a:r>
            <a:r>
              <a:rPr dirty="0" smtClean="0" sz="4400" spc="-5">
                <a:solidFill>
                  <a:srgbClr val="2D937D"/>
                </a:solidFill>
                <a:latin typeface="Calibri"/>
                <a:cs typeface="Calibri"/>
              </a:rPr>
              <a:t>m</a:t>
            </a:r>
            <a:r>
              <a:rPr dirty="0" smtClean="0" sz="4400" spc="5">
                <a:solidFill>
                  <a:srgbClr val="2D937D"/>
                </a:solidFill>
                <a:latin typeface="Calibri"/>
                <a:cs typeface="Calibri"/>
              </a:rPr>
              <a:t>e</a:t>
            </a:r>
            <a:r>
              <a:rPr dirty="0" smtClean="0" sz="4400" spc="0">
                <a:solidFill>
                  <a:srgbClr val="2D937D"/>
                </a:solidFill>
                <a:latin typeface="Calibri"/>
                <a:cs typeface="Calibri"/>
              </a:rPr>
              <a:t>n</a:t>
            </a:r>
            <a:r>
              <a:rPr dirty="0" smtClean="0" sz="4400" spc="-130">
                <a:solidFill>
                  <a:srgbClr val="2D937D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0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r>
              <a:rPr dirty="0" smtClean="0" sz="4400" spc="-5">
                <a:solidFill>
                  <a:srgbClr val="2D937D"/>
                </a:solidFill>
                <a:latin typeface="Calibri"/>
                <a:cs typeface="Calibri"/>
              </a:rPr>
              <a:t>c</a:t>
            </a:r>
            <a:r>
              <a:rPr dirty="0" smtClean="0" sz="4400" spc="-5">
                <a:solidFill>
                  <a:srgbClr val="2D937D"/>
                </a:solidFill>
                <a:latin typeface="Calibri"/>
                <a:cs typeface="Calibri"/>
              </a:rPr>
              <a:t>i</a:t>
            </a:r>
            <a:r>
              <a:rPr dirty="0" smtClean="0" sz="4400" spc="5">
                <a:solidFill>
                  <a:srgbClr val="2D937D"/>
                </a:solidFill>
                <a:latin typeface="Calibri"/>
                <a:cs typeface="Calibri"/>
              </a:rPr>
              <a:t>e</a:t>
            </a:r>
            <a:r>
              <a:rPr dirty="0" smtClean="0" sz="4400" spc="0">
                <a:solidFill>
                  <a:srgbClr val="2D937D"/>
                </a:solidFill>
                <a:latin typeface="Calibri"/>
                <a:cs typeface="Calibri"/>
              </a:rPr>
              <a:t>n</a:t>
            </a:r>
            <a:r>
              <a:rPr dirty="0" smtClean="0" sz="4400" spc="-5">
                <a:solidFill>
                  <a:srgbClr val="2D937D"/>
                </a:solidFill>
                <a:latin typeface="Calibri"/>
                <a:cs typeface="Calibri"/>
              </a:rPr>
              <a:t>c</a:t>
            </a:r>
            <a:r>
              <a:rPr dirty="0" smtClean="0" sz="4400" spc="0">
                <a:solidFill>
                  <a:srgbClr val="2D937D"/>
                </a:solidFill>
                <a:latin typeface="Calibri"/>
                <a:cs typeface="Calibri"/>
              </a:rPr>
              <a:t>e</a:t>
            </a:r>
            <a:r>
              <a:rPr dirty="0" smtClean="0" sz="4400" spc="-110">
                <a:solidFill>
                  <a:srgbClr val="2D937D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-90">
                <a:solidFill>
                  <a:srgbClr val="2D937D"/>
                </a:solidFill>
                <a:latin typeface="Calibri"/>
                <a:cs typeface="Calibri"/>
              </a:rPr>
              <a:t>P</a:t>
            </a:r>
            <a:r>
              <a:rPr dirty="0" smtClean="0" sz="4400" spc="0">
                <a:solidFill>
                  <a:srgbClr val="2D937D"/>
                </a:solidFill>
                <a:latin typeface="Calibri"/>
                <a:cs typeface="Calibri"/>
              </a:rPr>
              <a:t>a</a:t>
            </a:r>
            <a:r>
              <a:rPr dirty="0" smtClean="0" sz="4400" spc="-20">
                <a:solidFill>
                  <a:srgbClr val="2D937D"/>
                </a:solidFill>
                <a:latin typeface="Calibri"/>
                <a:cs typeface="Calibri"/>
              </a:rPr>
              <a:t>r</a:t>
            </a:r>
            <a:r>
              <a:rPr dirty="0" smtClean="0" sz="4400" spc="-20">
                <a:solidFill>
                  <a:srgbClr val="2D937D"/>
                </a:solidFill>
                <a:latin typeface="Calibri"/>
                <a:cs typeface="Calibri"/>
              </a:rPr>
              <a:t>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73" y="1207008"/>
            <a:ext cx="9143998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3760" y="3798314"/>
            <a:ext cx="2907030" cy="9124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635">
              <a:lnSpc>
                <a:spcPct val="100000"/>
              </a:lnSpc>
            </a:pP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B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mtClean="0" sz="2000" spc="-4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orrhem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rogra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mtClean="0" sz="2000" spc="-5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anager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 L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ndho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en</a:t>
            </a:r>
            <a:r>
              <a:rPr dirty="0" smtClean="0" sz="2000" spc="-4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en</a:t>
            </a:r>
            <a:r>
              <a:rPr dirty="0" smtClean="0" sz="2000" spc="5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3F3F3F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3F3F3F"/>
                </a:solidFill>
                <a:latin typeface="Arial"/>
                <a:cs typeface="Arial"/>
              </a:rPr>
              <a:t>ark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1207008"/>
            <a:ext cx="9143998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3998" cy="2572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1207008"/>
            <a:ext cx="9143998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74073" y="3777995"/>
            <a:ext cx="9143998" cy="2572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7175" y="4362450"/>
            <a:ext cx="1414462" cy="1157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58875" y="2481262"/>
            <a:ext cx="800099" cy="20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0" y="4029075"/>
            <a:ext cx="552449" cy="52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77900" y="4333875"/>
            <a:ext cx="1566862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706562" y="5091112"/>
            <a:ext cx="371475" cy="428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44925" y="2362200"/>
            <a:ext cx="390525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82335" y="2509317"/>
            <a:ext cx="771296" cy="157115"/>
          </a:xfrm>
          <a:custGeom>
            <a:avLst/>
            <a:gdLst/>
            <a:ahLst/>
            <a:cxnLst/>
            <a:rect l="l" t="t" r="r" b="b"/>
            <a:pathLst>
              <a:path w="771296" h="157115">
                <a:moveTo>
                  <a:pt x="0" y="0"/>
                </a:moveTo>
                <a:lnTo>
                  <a:pt x="771296" y="0"/>
                </a:lnTo>
                <a:lnTo>
                  <a:pt x="771296" y="157115"/>
                </a:lnTo>
                <a:lnTo>
                  <a:pt x="0" y="157115"/>
                </a:lnTo>
                <a:lnTo>
                  <a:pt x="0" y="0"/>
                </a:lnTo>
                <a:close/>
              </a:path>
            </a:pathLst>
          </a:custGeom>
          <a:solidFill>
            <a:srgbClr val="83BC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60446" y="2804523"/>
            <a:ext cx="0" cy="2271234"/>
          </a:xfrm>
          <a:custGeom>
            <a:avLst/>
            <a:gdLst/>
            <a:ahLst/>
            <a:cxnLst/>
            <a:rect l="l" t="t" r="r" b="b"/>
            <a:pathLst>
              <a:path w="0" h="2271234">
                <a:moveTo>
                  <a:pt x="0" y="2271234"/>
                </a:moveTo>
                <a:lnTo>
                  <a:pt x="0" y="0"/>
                </a:lnTo>
              </a:path>
            </a:pathLst>
          </a:custGeom>
          <a:ln w="23805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24686" y="2414080"/>
            <a:ext cx="1494980" cy="0"/>
          </a:xfrm>
          <a:custGeom>
            <a:avLst/>
            <a:gdLst/>
            <a:ahLst/>
            <a:cxnLst/>
            <a:rect l="l" t="t" r="r" b="b"/>
            <a:pathLst>
              <a:path w="1494980" h="0">
                <a:moveTo>
                  <a:pt x="0" y="0"/>
                </a:moveTo>
                <a:lnTo>
                  <a:pt x="1494980" y="0"/>
                </a:lnTo>
              </a:path>
            </a:pathLst>
          </a:custGeom>
          <a:ln w="1904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614907" y="2414080"/>
            <a:ext cx="971260" cy="0"/>
          </a:xfrm>
          <a:custGeom>
            <a:avLst/>
            <a:gdLst/>
            <a:ahLst/>
            <a:cxnLst/>
            <a:rect l="l" t="t" r="r" b="b"/>
            <a:pathLst>
              <a:path w="971260" h="0">
                <a:moveTo>
                  <a:pt x="0" y="0"/>
                </a:moveTo>
                <a:lnTo>
                  <a:pt x="971260" y="0"/>
                </a:lnTo>
              </a:path>
            </a:pathLst>
          </a:custGeom>
          <a:ln w="952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700090" y="2614063"/>
            <a:ext cx="328514" cy="0"/>
          </a:xfrm>
          <a:custGeom>
            <a:avLst/>
            <a:gdLst/>
            <a:ahLst/>
            <a:cxnLst/>
            <a:rect l="l" t="t" r="r" b="b"/>
            <a:pathLst>
              <a:path w="328514" h="0">
                <a:moveTo>
                  <a:pt x="0" y="0"/>
                </a:moveTo>
                <a:lnTo>
                  <a:pt x="328514" y="0"/>
                </a:lnTo>
              </a:path>
            </a:pathLst>
          </a:custGeom>
          <a:ln w="38088">
            <a:solidFill>
              <a:srgbClr val="0C0C0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009561" y="3594931"/>
            <a:ext cx="685596" cy="0"/>
          </a:xfrm>
          <a:custGeom>
            <a:avLst/>
            <a:gdLst/>
            <a:ahLst/>
            <a:cxnLst/>
            <a:rect l="l" t="t" r="r" b="b"/>
            <a:pathLst>
              <a:path w="685596" h="0">
                <a:moveTo>
                  <a:pt x="0" y="0"/>
                </a:moveTo>
                <a:lnTo>
                  <a:pt x="685596" y="0"/>
                </a:lnTo>
              </a:path>
            </a:pathLst>
          </a:custGeom>
          <a:ln w="952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598071" y="2809284"/>
            <a:ext cx="0" cy="2295043"/>
          </a:xfrm>
          <a:custGeom>
            <a:avLst/>
            <a:gdLst/>
            <a:ahLst/>
            <a:cxnLst/>
            <a:rect l="l" t="t" r="r" b="b"/>
            <a:pathLst>
              <a:path w="0" h="2295043">
                <a:moveTo>
                  <a:pt x="0" y="2295043"/>
                </a:moveTo>
                <a:lnTo>
                  <a:pt x="0" y="0"/>
                </a:lnTo>
              </a:path>
            </a:pathLst>
          </a:custGeom>
          <a:ln w="23805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586167" y="5032904"/>
            <a:ext cx="0" cy="342828"/>
          </a:xfrm>
          <a:custGeom>
            <a:avLst/>
            <a:gdLst/>
            <a:ahLst/>
            <a:cxnLst/>
            <a:rect l="l" t="t" r="r" b="b"/>
            <a:pathLst>
              <a:path w="0" h="342828">
                <a:moveTo>
                  <a:pt x="0" y="342828"/>
                </a:moveTo>
                <a:lnTo>
                  <a:pt x="0" y="0"/>
                </a:lnTo>
              </a:path>
            </a:pathLst>
          </a:custGeom>
          <a:ln w="952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061933" y="2640251"/>
            <a:ext cx="66654" cy="0"/>
          </a:xfrm>
          <a:custGeom>
            <a:avLst/>
            <a:gdLst/>
            <a:ahLst/>
            <a:cxnLst/>
            <a:rect l="l" t="t" r="r" b="b"/>
            <a:pathLst>
              <a:path w="66654" h="0">
                <a:moveTo>
                  <a:pt x="0" y="0"/>
                </a:moveTo>
                <a:lnTo>
                  <a:pt x="66654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60096" y="1642649"/>
            <a:ext cx="1322070" cy="398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550" spc="60">
                <a:solidFill>
                  <a:srgbClr val="218C79"/>
                </a:solidFill>
                <a:latin typeface="Arial"/>
                <a:cs typeface="Arial"/>
              </a:rPr>
              <a:t>Partners</a:t>
            </a:r>
            <a:endParaRPr sz="2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1681" y="2538038"/>
            <a:ext cx="425450" cy="264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4600"/>
              </a:lnSpc>
            </a:pPr>
            <a:r>
              <a:rPr dirty="0" smtClean="0" sz="600" spc="-30">
                <a:solidFill>
                  <a:srgbClr val="2F2F2F"/>
                </a:solidFill>
                <a:latin typeface="Times New Roman"/>
                <a:cs typeface="Times New Roman"/>
              </a:rPr>
              <a:t>Swe</a:t>
            </a:r>
            <a:r>
              <a:rPr dirty="0" smtClean="0" sz="600" spc="1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dirty="0" smtClean="0" sz="60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5">
                <a:solidFill>
                  <a:srgbClr val="1F1D1D"/>
                </a:solidFill>
                <a:latin typeface="Times New Roman"/>
                <a:cs typeface="Times New Roman"/>
              </a:rPr>
              <a:t>sh</a:t>
            </a:r>
            <a:r>
              <a:rPr dirty="0" smtClean="0" sz="600" spc="-65">
                <a:solidFill>
                  <a:srgbClr val="1F1D1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60">
                <a:solidFill>
                  <a:srgbClr val="2F2F2F"/>
                </a:solidFill>
                <a:latin typeface="Times New Roman"/>
                <a:cs typeface="Times New Roman"/>
              </a:rPr>
              <a:t>Civil</a:t>
            </a:r>
            <a:r>
              <a:rPr dirty="0" smtClean="0" sz="600" spc="-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65">
                <a:solidFill>
                  <a:srgbClr val="2F2F2F"/>
                </a:solidFill>
                <a:latin typeface="Arial"/>
                <a:cs typeface="Arial"/>
              </a:rPr>
              <a:t>COntingencies</a:t>
            </a:r>
            <a:r>
              <a:rPr dirty="0" smtClean="0" sz="6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mtClean="0" sz="550" spc="-35">
                <a:solidFill>
                  <a:srgbClr val="1F1D1D"/>
                </a:solidFill>
                <a:latin typeface="Arial"/>
                <a:cs typeface="Arial"/>
              </a:rPr>
              <a:t>A</a:t>
            </a:r>
            <a:r>
              <a:rPr dirty="0" smtClean="0" sz="550" spc="-50">
                <a:solidFill>
                  <a:srgbClr val="1F1D1D"/>
                </a:solidFill>
                <a:latin typeface="Arial"/>
                <a:cs typeface="Arial"/>
              </a:rPr>
              <a:t>g</a:t>
            </a:r>
            <a:r>
              <a:rPr dirty="0" smtClean="0" sz="550" spc="-1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550" spc="-30">
                <a:solidFill>
                  <a:srgbClr val="1F1D1D"/>
                </a:solidFill>
                <a:latin typeface="Arial"/>
                <a:cs typeface="Arial"/>
              </a:rPr>
              <a:t>ncy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7263" y="2931459"/>
            <a:ext cx="1003300" cy="324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664"/>
              </a:lnSpc>
            </a:pPr>
            <a:r>
              <a:rPr dirty="0" smtClean="0" sz="1400" spc="65" i="1">
                <a:solidFill>
                  <a:srgbClr val="4B050C"/>
                </a:solidFill>
                <a:latin typeface="Arial"/>
                <a:cs typeface="Arial"/>
              </a:rPr>
              <a:t>If"&gt;</a:t>
            </a:r>
            <a:r>
              <a:rPr dirty="0" smtClean="0" sz="1400" spc="-35" i="1">
                <a:solidFill>
                  <a:srgbClr val="4B050C"/>
                </a:solidFill>
                <a:latin typeface="Arial"/>
                <a:cs typeface="Arial"/>
              </a:rPr>
              <a:t> </a:t>
            </a:r>
            <a:r>
              <a:rPr dirty="0" smtClean="0" sz="1000" spc="-40" i="1">
                <a:solidFill>
                  <a:srgbClr val="010101"/>
                </a:solidFill>
                <a:latin typeface="Times New Roman"/>
                <a:cs typeface="Times New Roman"/>
              </a:rPr>
              <a:t>Swedish</a:t>
            </a:r>
            <a:endParaRPr sz="1000">
              <a:latin typeface="Times New Roman"/>
              <a:cs typeface="Times New Roman"/>
            </a:endParaRPr>
          </a:p>
          <a:p>
            <a:pPr marL="274320">
              <a:lnSpc>
                <a:spcPts val="795"/>
              </a:lnSpc>
            </a:pPr>
            <a:r>
              <a:rPr dirty="0" smtClean="0" sz="800" i="1">
                <a:solidFill>
                  <a:srgbClr val="010101"/>
                </a:solidFill>
                <a:latin typeface="Arial"/>
                <a:cs typeface="Arial"/>
              </a:rPr>
              <a:t>Energy</a:t>
            </a:r>
            <a:r>
              <a:rPr dirty="0" smtClean="0" sz="800" spc="65" i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800" spc="15" i="1">
                <a:solidFill>
                  <a:srgbClr val="010101"/>
                </a:solidFill>
                <a:latin typeface="Arial"/>
                <a:cs typeface="Arial"/>
              </a:rPr>
              <a:t>Age</a:t>
            </a:r>
            <a:r>
              <a:rPr dirty="0" smtClean="0" sz="800" spc="40" i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800" spc="-70" i="1">
                <a:solidFill>
                  <a:srgbClr val="1F1D1D"/>
                </a:solidFill>
                <a:latin typeface="Arial"/>
                <a:cs typeface="Arial"/>
              </a:rPr>
              <a:t>c</a:t>
            </a:r>
            <a:r>
              <a:rPr dirty="0" smtClean="0" sz="800" spc="60" i="1">
                <a:solidFill>
                  <a:srgbClr val="010101"/>
                </a:solidFill>
                <a:latin typeface="Arial"/>
                <a:cs typeface="Arial"/>
              </a:rPr>
              <a:t>y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6381" y="3012420"/>
            <a:ext cx="128841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6235" indent="-344170">
              <a:lnSpc>
                <a:spcPct val="100000"/>
              </a:lnSpc>
              <a:buClr>
                <a:srgbClr val="2F2F2F"/>
              </a:buClr>
              <a:buFont typeface="Arial"/>
              <a:buChar char="•"/>
              <a:tabLst>
                <a:tab pos="356235" algn="l"/>
              </a:tabLst>
            </a:pPr>
            <a:r>
              <a:rPr dirty="0" smtClean="0" sz="800" spc="-65">
                <a:solidFill>
                  <a:srgbClr val="1F1D1D"/>
                </a:solidFill>
                <a:latin typeface="Arial"/>
                <a:cs typeface="Arial"/>
              </a:rPr>
              <a:t>SW</a:t>
            </a:r>
            <a:r>
              <a:rPr dirty="0" smtClean="0" sz="800" spc="-100">
                <a:solidFill>
                  <a:srgbClr val="1F1D1D"/>
                </a:solidFill>
                <a:latin typeface="Arial"/>
                <a:cs typeface="Arial"/>
              </a:rPr>
              <a:t>E</a:t>
            </a:r>
            <a:r>
              <a:rPr dirty="0" smtClean="0" sz="800" spc="-65">
                <a:solidFill>
                  <a:srgbClr val="010101"/>
                </a:solidFill>
                <a:latin typeface="Arial"/>
                <a:cs typeface="Arial"/>
              </a:rPr>
              <a:t>DISH</a:t>
            </a:r>
            <a:r>
              <a:rPr dirty="0" smtClean="0" sz="800" spc="-7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1F1D1D"/>
                </a:solidFill>
                <a:latin typeface="Arial"/>
                <a:cs typeface="Arial"/>
              </a:rPr>
              <a:t>MA</a:t>
            </a:r>
            <a:r>
              <a:rPr dirty="0" smtClean="0" sz="800" spc="-35">
                <a:solidFill>
                  <a:srgbClr val="1F1D1D"/>
                </a:solidFill>
                <a:latin typeface="Arial"/>
                <a:cs typeface="Arial"/>
              </a:rPr>
              <a:t>R</a:t>
            </a:r>
            <a:r>
              <a:rPr dirty="0" smtClean="0" sz="800" spc="-30">
                <a:solidFill>
                  <a:srgbClr val="010101"/>
                </a:solidFill>
                <a:latin typeface="Arial"/>
                <a:cs typeface="Arial"/>
              </a:rPr>
              <a:t>ITIME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7039" y="2991761"/>
            <a:ext cx="1079500" cy="277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165">
                <a:solidFill>
                  <a:srgbClr val="1F1D1D"/>
                </a:solidFill>
                <a:latin typeface="Arial"/>
                <a:cs typeface="Arial"/>
              </a:rPr>
              <a:t>W</a:t>
            </a:r>
            <a:r>
              <a:rPr dirty="0" smtClean="0" sz="800" spc="55">
                <a:solidFill>
                  <a:srgbClr val="1F1D1D"/>
                </a:solidFill>
                <a:latin typeface="Arial"/>
                <a:cs typeface="Arial"/>
              </a:rPr>
              <a:t>A</a:t>
            </a:r>
            <a:r>
              <a:rPr dirty="0" smtClean="0" sz="800" spc="5">
                <a:solidFill>
                  <a:srgbClr val="010101"/>
                </a:solidFill>
                <a:latin typeface="Arial"/>
                <a:cs typeface="Arial"/>
              </a:rPr>
              <a:t>DMIN</a:t>
            </a:r>
            <a:r>
              <a:rPr dirty="0" smtClean="0" sz="800" spc="-6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800" spc="-204">
                <a:solidFill>
                  <a:srgbClr val="1F1D1D"/>
                </a:solidFill>
                <a:latin typeface="Arial"/>
                <a:cs typeface="Arial"/>
              </a:rPr>
              <a:t>S</a:t>
            </a:r>
            <a:r>
              <a:rPr dirty="0" smtClean="0" sz="800" spc="-1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800" spc="-15">
                <a:solidFill>
                  <a:srgbClr val="1F1D1D"/>
                </a:solidFill>
                <a:latin typeface="Arial"/>
                <a:cs typeface="Arial"/>
              </a:rPr>
              <a:t>R</a:t>
            </a:r>
            <a:r>
              <a:rPr dirty="0" smtClean="0" sz="800" spc="-210">
                <a:solidFill>
                  <a:srgbClr val="1F1D1D"/>
                </a:solidFill>
                <a:latin typeface="Arial"/>
                <a:cs typeface="Arial"/>
              </a:rPr>
              <a:t>A</a:t>
            </a:r>
            <a:r>
              <a:rPr dirty="0" smtClean="0" sz="800" spc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800" spc="-8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800" spc="5">
                <a:solidFill>
                  <a:srgbClr val="1F1D1D"/>
                </a:solidFill>
                <a:latin typeface="Arial"/>
                <a:cs typeface="Arial"/>
              </a:rPr>
              <a:t>O</a:t>
            </a:r>
            <a:r>
              <a:rPr dirty="0" smtClean="0" sz="800" spc="30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758" y="3663093"/>
            <a:ext cx="521334" cy="504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50" spc="25" b="1">
                <a:solidFill>
                  <a:srgbClr val="CC0721"/>
                </a:solidFill>
                <a:latin typeface="Arial"/>
                <a:cs typeface="Arial"/>
              </a:rPr>
              <a:t>vti</a:t>
            </a:r>
            <a:endParaRPr sz="3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1465" y="3831362"/>
            <a:ext cx="860425" cy="339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2569" sz="2400" spc="-1589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2150" spc="190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r>
              <a:rPr dirty="0" smtClean="0" sz="2150" spc="-484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22569" sz="2400" spc="-60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2150" spc="-140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22569" sz="2400" spc="-997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2150" spc="-25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22569" sz="2400" spc="-168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2150" spc="190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r>
              <a:rPr dirty="0" smtClean="0" sz="2150" spc="-455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22569" sz="2400" spc="-77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2150" spc="190">
                <a:solidFill>
                  <a:srgbClr val="424242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97944" y="3809159"/>
            <a:ext cx="953769" cy="239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315">
                <a:solidFill>
                  <a:srgbClr val="A7A7A7"/>
                </a:solidFill>
                <a:latin typeface="Arial"/>
                <a:cs typeface="Arial"/>
              </a:rPr>
              <a:t>-</a:t>
            </a:r>
            <a:r>
              <a:rPr dirty="0" smtClean="0" sz="1500" spc="-20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dirty="0" smtClean="0" sz="1500" spc="-305">
                <a:solidFill>
                  <a:srgbClr val="2F2F2F"/>
                </a:solidFill>
                <a:latin typeface="Arial"/>
                <a:cs typeface="Arial"/>
              </a:rPr>
              <a:t>t1GHTHOUSE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7758" y="4929661"/>
            <a:ext cx="345440" cy="677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2015" sz="4425" spc="-216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2050" spc="-385" b="1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-32015" sz="4425" spc="-222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2050" spc="-40" b="1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dirty="0" smtClean="0" sz="2050" spc="165" b="1">
                <a:solidFill>
                  <a:srgbClr val="A1AC21"/>
                </a:solidFill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50401" y="4828104"/>
            <a:ext cx="1529715" cy="332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100" spc="670">
                <a:solidFill>
                  <a:srgbClr val="3D4F74"/>
                </a:solidFill>
                <a:latin typeface="Times New Roman"/>
                <a:cs typeface="Times New Roman"/>
              </a:rPr>
              <a:t>0</a:t>
            </a:r>
            <a:r>
              <a:rPr dirty="0" smtClean="0" sz="700" spc="204">
                <a:solidFill>
                  <a:srgbClr val="010101"/>
                </a:solidFill>
                <a:latin typeface="Arial"/>
                <a:cs typeface="Arial"/>
              </a:rPr>
              <a:t>TELEMATIC</a:t>
            </a:r>
            <a:r>
              <a:rPr dirty="0" smtClean="0" sz="700" spc="24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700" spc="150">
                <a:solidFill>
                  <a:srgbClr val="1F1D1D"/>
                </a:solidFill>
                <a:latin typeface="Arial"/>
                <a:cs typeface="Arial"/>
              </a:rPr>
              <a:t>VALLEY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0793" y="5250305"/>
            <a:ext cx="638810" cy="248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50" spc="204">
                <a:solidFill>
                  <a:srgbClr val="0F5644"/>
                </a:solidFill>
                <a:latin typeface="Times New Roman"/>
                <a:cs typeface="Times New Roman"/>
              </a:rPr>
              <a:t>ALMI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1986" y="5250305"/>
            <a:ext cx="2487295" cy="248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73960" algn="l"/>
              </a:tabLst>
            </a:pPr>
            <a:r>
              <a:rPr dirty="0" smtClean="0" sz="1550" u="heavy">
                <a:solidFill>
                  <a:srgbClr val="0F5644"/>
                </a:solidFill>
                <a:latin typeface="Times New Roman"/>
                <a:cs typeface="Times New Roman"/>
              </a:rPr>
              <a:t> 	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3143" y="5448731"/>
            <a:ext cx="872490" cy="73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" spc="-1365">
                <a:solidFill>
                  <a:srgbClr val="0F5644"/>
                </a:solidFill>
                <a:latin typeface="Arial"/>
                <a:cs typeface="Arial"/>
              </a:rPr>
              <a:t>-</a:t>
            </a:r>
            <a:r>
              <a:rPr dirty="0" smtClean="0" sz="400" spc="-20">
                <a:solidFill>
                  <a:srgbClr val="424242"/>
                </a:solidFill>
                <a:latin typeface="Arial"/>
                <a:cs typeface="Arial"/>
              </a:rPr>
              <a:t>FOIUTAGSI</a:t>
            </a:r>
            <a:r>
              <a:rPr dirty="0" smtClean="0" sz="400" spc="-60">
                <a:solidFill>
                  <a:srgbClr val="424242"/>
                </a:solidFill>
                <a:latin typeface="Arial"/>
                <a:cs typeface="Arial"/>
              </a:rPr>
              <a:t>'</a:t>
            </a:r>
            <a:r>
              <a:rPr dirty="0" smtClean="0" sz="400" spc="-10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dirty="0" smtClean="0" sz="400" spc="5">
                <a:solidFill>
                  <a:srgbClr val="424242"/>
                </a:solidFill>
                <a:latin typeface="Arial"/>
                <a:cs typeface="Arial"/>
              </a:rPr>
              <a:t>KTNEl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3283" y="2145823"/>
            <a:ext cx="679450" cy="157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-65">
                <a:solidFill>
                  <a:srgbClr val="7C7C7C"/>
                </a:solidFill>
                <a:latin typeface="Times New Roman"/>
                <a:cs typeface="Times New Roman"/>
              </a:rPr>
              <a:t>Main</a:t>
            </a:r>
            <a:r>
              <a:rPr dirty="0" smtClean="0" sz="950" spc="4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7C7C7C"/>
                </a:solidFill>
                <a:latin typeface="Times New Roman"/>
                <a:cs typeface="Times New Roman"/>
              </a:rPr>
              <a:t>partners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49611" y="2228362"/>
            <a:ext cx="1038860" cy="202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819"/>
              </a:lnSpc>
            </a:pPr>
            <a:r>
              <a:rPr dirty="0" smtClean="0" sz="750" spc="455" i="1">
                <a:solidFill>
                  <a:srgbClr val="7C7C7C"/>
                </a:solidFill>
                <a:latin typeface="Arial"/>
                <a:cs typeface="Arial"/>
              </a:rPr>
              <a:t>jJso</a:t>
            </a:r>
            <a:r>
              <a:rPr dirty="0" smtClean="0" sz="750" spc="455" i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mtClean="0" sz="750" spc="75" i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mtClean="0" sz="750" spc="509" i="1">
                <a:solidFill>
                  <a:srgbClr val="7C7C7C"/>
                </a:solidFill>
                <a:latin typeface="Arial"/>
                <a:cs typeface="Arial"/>
              </a:rPr>
              <a:t>s</a:t>
            </a:r>
            <a:r>
              <a:rPr dirty="0" smtClean="0" sz="750" spc="45" i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mtClean="0" sz="750" spc="220" i="1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dirty="0" smtClean="0" sz="750" spc="220" i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750" spc="-90" i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750" spc="270" i="1">
                <a:solidFill>
                  <a:srgbClr val="5B5B5B"/>
                </a:solidFill>
                <a:latin typeface="Arial"/>
                <a:cs typeface="Arial"/>
              </a:rPr>
              <a:t>ULT</a:t>
            </a:r>
            <a:endParaRPr sz="750">
              <a:latin typeface="Arial"/>
              <a:cs typeface="Arial"/>
            </a:endParaRPr>
          </a:p>
          <a:p>
            <a:pPr marL="335915">
              <a:lnSpc>
                <a:spcPts val="680"/>
              </a:lnSpc>
            </a:pPr>
            <a:r>
              <a:rPr dirty="0" smtClean="0" sz="750" spc="160" i="1">
                <a:solidFill>
                  <a:srgbClr val="7C7C7C"/>
                </a:solidFill>
                <a:latin typeface="Arial"/>
                <a:cs typeface="Arial"/>
              </a:rPr>
              <a:t>S4ST</a:t>
            </a:r>
            <a:r>
              <a:rPr dirty="0" smtClean="0" sz="750" spc="170" i="1">
                <a:solidFill>
                  <a:srgbClr val="7C7C7C"/>
                </a:solidFill>
                <a:latin typeface="Arial"/>
                <a:cs typeface="Arial"/>
              </a:rPr>
              <a:t>E</a:t>
            </a:r>
            <a:r>
              <a:rPr dirty="0" smtClean="0" sz="750" spc="165" i="1">
                <a:solidFill>
                  <a:srgbClr val="5B5B5B"/>
                </a:solidFill>
                <a:latin typeface="Arial"/>
                <a:cs typeface="Arial"/>
              </a:rPr>
              <a:t>MES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59546" y="2642048"/>
            <a:ext cx="788670" cy="231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145" marR="12700" indent="-5080">
              <a:lnSpc>
                <a:spcPct val="65300"/>
              </a:lnSpc>
            </a:pPr>
            <a:r>
              <a:rPr dirty="0" smtClean="0" sz="1100" spc="80">
                <a:solidFill>
                  <a:srgbClr val="1F1D1D"/>
                </a:solidFill>
                <a:latin typeface="Times New Roman"/>
                <a:cs typeface="Times New Roman"/>
              </a:rPr>
              <a:t>City</a:t>
            </a:r>
            <a:r>
              <a:rPr dirty="0" smtClean="0" sz="1100" spc="55">
                <a:solidFill>
                  <a:srgbClr val="1F1D1D"/>
                </a:solidFill>
                <a:latin typeface="Times New Roman"/>
                <a:cs typeface="Times New Roman"/>
              </a:rPr>
              <a:t>o</a:t>
            </a:r>
            <a:r>
              <a:rPr dirty="0" smtClean="0" sz="1100" spc="-30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dirty="0" smtClean="0" sz="110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0">
                <a:solidFill>
                  <a:srgbClr val="1F1D1D"/>
                </a:solidFill>
                <a:latin typeface="Times New Roman"/>
                <a:cs typeface="Times New Roman"/>
              </a:rPr>
              <a:t>G</a:t>
            </a:r>
            <a:r>
              <a:rPr dirty="0" smtClean="0" sz="1100" spc="-30">
                <a:solidFill>
                  <a:srgbClr val="1F1D1D"/>
                </a:solidFill>
                <a:latin typeface="Times New Roman"/>
                <a:cs typeface="Times New Roman"/>
              </a:rPr>
              <a:t>o</a:t>
            </a:r>
            <a:r>
              <a:rPr dirty="0" smtClean="0" sz="1100" spc="65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dirty="0" smtClean="0" sz="1100" spc="155">
                <a:solidFill>
                  <a:srgbClr val="010101"/>
                </a:solidFill>
                <a:latin typeface="Times New Roman"/>
                <a:cs typeface="Times New Roman"/>
              </a:rPr>
              <a:t>h</a:t>
            </a:r>
            <a:r>
              <a:rPr dirty="0" smtClean="0" sz="1100" spc="105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 spc="4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dirty="0" smtClean="0" sz="1100" spc="90">
                <a:solidFill>
                  <a:srgbClr val="010101"/>
                </a:solidFill>
                <a:latin typeface="Times New Roman"/>
                <a:cs typeface="Times New Roman"/>
              </a:rPr>
              <a:t>bu</a:t>
            </a:r>
            <a:r>
              <a:rPr dirty="0" smtClean="0" sz="1100" spc="105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dirty="0" smtClean="0" sz="1100" spc="20">
                <a:solidFill>
                  <a:srgbClr val="1F1D1D"/>
                </a:solidFill>
                <a:latin typeface="Times New Roman"/>
                <a:cs typeface="Times New Roman"/>
              </a:rPr>
              <a:t>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39831" y="2013922"/>
            <a:ext cx="448309" cy="1101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200" spc="805">
                <a:solidFill>
                  <a:srgbClr val="1F1D1D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68346" y="2460071"/>
            <a:ext cx="7804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0">
                <a:solidFill>
                  <a:srgbClr val="010101"/>
                </a:solidFill>
                <a:latin typeface="Times New Roman"/>
                <a:cs typeface="Times New Roman"/>
              </a:rPr>
              <a:t>SCA</a:t>
            </a:r>
            <a:r>
              <a:rPr dirty="0" smtClean="0" sz="1400" spc="15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120" b="1">
                <a:solidFill>
                  <a:srgbClr val="010101"/>
                </a:solidFill>
                <a:latin typeface="Times New Roman"/>
                <a:cs typeface="Times New Roman"/>
              </a:rPr>
              <a:t>lA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06762" y="2634649"/>
            <a:ext cx="1082675" cy="277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1630">
                <a:solidFill>
                  <a:srgbClr val="9C0F1C"/>
                </a:solidFill>
                <a:latin typeface="Arial"/>
                <a:cs typeface="Arial"/>
              </a:rPr>
              <a:t>+</a:t>
            </a:r>
            <a:r>
              <a:rPr dirty="0" smtClean="0" sz="1750" spc="110">
                <a:solidFill>
                  <a:srgbClr val="010101"/>
                </a:solidFill>
                <a:latin typeface="Arial"/>
                <a:cs typeface="Arial"/>
              </a:rPr>
              <a:t>siGma</a:t>
            </a:r>
            <a:endParaRPr sz="1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68312" y="2761606"/>
            <a:ext cx="73660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165" b="1">
                <a:solidFill>
                  <a:srgbClr val="1F1D1D"/>
                </a:solidFill>
                <a:latin typeface="Arial"/>
                <a:cs typeface="Arial"/>
              </a:rPr>
              <a:t>G</a:t>
            </a:r>
            <a:r>
              <a:rPr dirty="0" smtClean="0" sz="2400" spc="-285" b="1">
                <a:solidFill>
                  <a:srgbClr val="1F1D1D"/>
                </a:solidFill>
                <a:latin typeface="Arial"/>
                <a:cs typeface="Arial"/>
              </a:rPr>
              <a:t> </a:t>
            </a:r>
            <a:r>
              <a:rPr dirty="0" smtClean="0" sz="400" spc="120">
                <a:solidFill>
                  <a:srgbClr val="424242"/>
                </a:solidFill>
                <a:latin typeface="Arial"/>
                <a:cs typeface="Arial"/>
              </a:rPr>
              <a:t>CH</a:t>
            </a:r>
            <a:r>
              <a:rPr dirty="0" smtClean="0" sz="400" spc="10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dirty="0" smtClean="0" sz="400" spc="75">
                <a:solidFill>
                  <a:srgbClr val="1F1D1D"/>
                </a:solidFill>
                <a:latin typeface="Arial"/>
                <a:cs typeface="Arial"/>
              </a:rPr>
              <a:t>L</a:t>
            </a:r>
            <a:r>
              <a:rPr dirty="0" smtClean="0" sz="400" spc="120">
                <a:solidFill>
                  <a:srgbClr val="424242"/>
                </a:solidFill>
                <a:latin typeface="Arial"/>
                <a:cs typeface="Arial"/>
              </a:rPr>
              <a:t>MERS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20803" y="2998135"/>
            <a:ext cx="37973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800" spc="10">
                <a:solidFill>
                  <a:srgbClr val="1A0A0A"/>
                </a:solidFill>
                <a:latin typeface="Arial"/>
                <a:cs typeface="Arial"/>
              </a:rPr>
              <a:t>S</a:t>
            </a:r>
            <a:r>
              <a:rPr dirty="0" smtClean="0" sz="800" spc="-5">
                <a:solidFill>
                  <a:srgbClr val="1A0A0A"/>
                </a:solidFill>
                <a:latin typeface="Arial"/>
                <a:cs typeface="Arial"/>
              </a:rPr>
              <a:t>A</a:t>
            </a:r>
            <a:r>
              <a:rPr dirty="0" smtClean="0" sz="800" spc="95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800" spc="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800" spc="195">
                <a:solidFill>
                  <a:srgbClr val="705D00"/>
                </a:solidFill>
                <a:latin typeface="Arial"/>
                <a:cs typeface="Arial"/>
              </a:rPr>
              <a:t>'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79162" y="3077505"/>
            <a:ext cx="922019" cy="73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" spc="-2475">
                <a:solidFill>
                  <a:srgbClr val="1F1D1D"/>
                </a:solidFill>
                <a:latin typeface="Arial"/>
                <a:cs typeface="Arial"/>
              </a:rPr>
              <a:t>-</a:t>
            </a:r>
            <a:r>
              <a:rPr dirty="0" smtClean="0" sz="400" spc="-47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dirty="0" smtClean="0" sz="400" spc="100">
                <a:solidFill>
                  <a:srgbClr val="5B5B5B"/>
                </a:solidFill>
                <a:latin typeface="Arial"/>
                <a:cs typeface="Arial"/>
              </a:rPr>
              <a:t>N</a:t>
            </a:r>
            <a:r>
              <a:rPr dirty="0" smtClean="0" sz="400" spc="60">
                <a:solidFill>
                  <a:srgbClr val="5B5B5B"/>
                </a:solidFill>
                <a:latin typeface="Arial"/>
                <a:cs typeface="Arial"/>
              </a:rPr>
              <a:t>N</a:t>
            </a:r>
            <a:r>
              <a:rPr dirty="0" smtClean="0" sz="400" spc="45">
                <a:solidFill>
                  <a:srgbClr val="424242"/>
                </a:solidFill>
                <a:latin typeface="Arial"/>
                <a:cs typeface="Arial"/>
              </a:rPr>
              <a:t>OVAT</a:t>
            </a:r>
            <a:r>
              <a:rPr dirty="0" smtClean="0" sz="400" spc="-1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mtClean="0" sz="400" spc="100">
                <a:solidFill>
                  <a:srgbClr val="424242"/>
                </a:solidFill>
                <a:latin typeface="Arial"/>
                <a:cs typeface="Arial"/>
              </a:rPr>
              <a:t>ON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5022" y="2956823"/>
            <a:ext cx="302260" cy="398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550" spc="-175">
                <a:solidFill>
                  <a:srgbClr val="110F46"/>
                </a:solidFill>
                <a:latin typeface="Arial"/>
                <a:cs typeface="Arial"/>
              </a:rPr>
              <a:t>::;;</a:t>
            </a:r>
            <a:endParaRPr sz="2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1986" y="3131446"/>
            <a:ext cx="1153795" cy="201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50" spc="229">
                <a:solidFill>
                  <a:srgbClr val="0A3F87"/>
                </a:solidFill>
                <a:latin typeface="Arial"/>
                <a:cs typeface="Arial"/>
              </a:rPr>
              <a:t>CHALMERS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30756" y="2948872"/>
            <a:ext cx="497840" cy="645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540">
              <a:lnSpc>
                <a:spcPct val="100000"/>
              </a:lnSpc>
            </a:pPr>
            <a:r>
              <a:rPr dirty="0" smtClean="0" sz="3100" spc="-390">
                <a:solidFill>
                  <a:srgbClr val="110F46"/>
                </a:solidFill>
                <a:latin typeface="Times New Roman"/>
                <a:cs typeface="Times New Roman"/>
              </a:rPr>
              <a:t>....,</a:t>
            </a:r>
            <a:endParaRPr sz="3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mtClean="0" sz="800" spc="-65">
                <a:solidFill>
                  <a:srgbClr val="110F46"/>
                </a:solidFill>
                <a:latin typeface="Arial"/>
                <a:cs typeface="Arial"/>
              </a:rPr>
              <a:t>ERICSSON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16748" y="3540927"/>
            <a:ext cx="1049655" cy="863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50" spc="465" b="1">
                <a:solidFill>
                  <a:srgbClr val="0A3F87"/>
                </a:solidFill>
                <a:latin typeface="Times New Roman"/>
                <a:cs typeface="Times New Roman"/>
              </a:rPr>
              <a:t>VOLVO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4575"/>
              </a:lnSpc>
            </a:pPr>
            <a:r>
              <a:rPr dirty="0" smtClean="0" sz="4000" spc="-1180">
                <a:solidFill>
                  <a:srgbClr val="232650"/>
                </a:solidFill>
                <a:latin typeface="Courier New"/>
                <a:cs typeface="Courier New"/>
              </a:rPr>
              <a:t>.SI'AB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06762" y="3521885"/>
            <a:ext cx="10655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45">
                <a:solidFill>
                  <a:srgbClr val="CC0721"/>
                </a:solidFill>
                <a:latin typeface="Arial"/>
                <a:cs typeface="Arial"/>
              </a:rPr>
              <a:t>semcon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16044" y="3388510"/>
            <a:ext cx="748665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350" spc="-180" b="1">
                <a:solidFill>
                  <a:srgbClr val="010101"/>
                </a:solidFill>
                <a:latin typeface="Times New Roman"/>
                <a:cs typeface="Times New Roman"/>
              </a:rPr>
              <a:t>svt</a:t>
            </a:r>
            <a:r>
              <a:rPr dirty="0" smtClean="0" sz="3350" spc="360" b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873" sz="4350" spc="-127">
                <a:solidFill>
                  <a:srgbClr val="5B5B5B"/>
                </a:solidFill>
                <a:latin typeface="Arial"/>
                <a:cs typeface="Arial"/>
              </a:rPr>
              <a:t>•</a:t>
            </a:r>
            <a:endParaRPr baseline="2873" sz="4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73022" y="3550466"/>
            <a:ext cx="466725" cy="157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-315" u="heavy">
                <a:solidFill>
                  <a:srgbClr val="2F2F2F"/>
                </a:solidFill>
                <a:latin typeface="Times New Roman"/>
                <a:cs typeface="Times New Roman"/>
              </a:rPr>
              <a:t>GOTHEN</a:t>
            </a:r>
            <a:r>
              <a:rPr dirty="0" smtClean="0" sz="950" spc="-275" u="heavy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dirty="0" smtClean="0" sz="950" spc="-355" u="heavy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dirty="0" smtClean="0" sz="950" spc="-320" u="heavy">
                <a:solidFill>
                  <a:srgbClr val="2F2F2F"/>
                </a:solidFill>
                <a:latin typeface="Times New Roman"/>
                <a:cs typeface="Times New Roman"/>
              </a:rPr>
              <a:t>RG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73022" y="3674281"/>
            <a:ext cx="485140" cy="66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50" spc="600" i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350" spc="75" i="1">
                <a:solidFill>
                  <a:srgbClr val="5B5B5B"/>
                </a:solidFill>
                <a:latin typeface="Arial"/>
                <a:cs typeface="Arial"/>
              </a:rPr>
              <a:t>F</a:t>
            </a:r>
            <a:r>
              <a:rPr dirty="0" smtClean="0" sz="350" spc="-15" i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350" spc="70" i="1">
                <a:solidFill>
                  <a:srgbClr val="424242"/>
                </a:solidFill>
                <a:latin typeface="Arial"/>
                <a:cs typeface="Arial"/>
              </a:rPr>
              <a:t>I</a:t>
            </a:r>
            <a:r>
              <a:rPr dirty="0" smtClean="0" sz="350" spc="30" i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mtClean="0" sz="350" spc="145" i="1">
                <a:solidFill>
                  <a:srgbClr val="5B5B5B"/>
                </a:solidFill>
                <a:latin typeface="Arial"/>
                <a:cs typeface="Arial"/>
              </a:rPr>
              <a:t>LM</a:t>
            </a:r>
            <a:r>
              <a:rPr dirty="0" smtClean="0" sz="350" spc="145" i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350" spc="-5" i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350" spc="580" i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endParaRPr sz="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73022" y="3690122"/>
            <a:ext cx="465455" cy="239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470">
                <a:solidFill>
                  <a:srgbClr val="010101"/>
                </a:solidFill>
                <a:latin typeface="Arial"/>
                <a:cs typeface="Arial"/>
              </a:rPr>
              <a:t>STUDIOS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99683" y="3804377"/>
            <a:ext cx="1033780" cy="354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150" spc="-515">
                <a:solidFill>
                  <a:srgbClr val="1864A0"/>
                </a:solidFill>
                <a:latin typeface="Arial"/>
                <a:cs typeface="Arial"/>
              </a:rPr>
              <a:t>:-+</a:t>
            </a:r>
            <a:r>
              <a:rPr dirty="0" smtClean="0" sz="2150" spc="-360">
                <a:solidFill>
                  <a:srgbClr val="1864A0"/>
                </a:solidFill>
                <a:latin typeface="Arial"/>
                <a:cs typeface="Arial"/>
              </a:rPr>
              <a:t> </a:t>
            </a:r>
            <a:r>
              <a:rPr dirty="0" smtClean="0" sz="2250" spc="10">
                <a:solidFill>
                  <a:srgbClr val="1864A0"/>
                </a:solidFill>
                <a:latin typeface="Times New Roman"/>
                <a:cs typeface="Times New Roman"/>
              </a:rPr>
              <a:t>so</a:t>
            </a:r>
            <a:r>
              <a:rPr dirty="0" smtClean="0" sz="2250" spc="60">
                <a:solidFill>
                  <a:srgbClr val="1864A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5">
                <a:solidFill>
                  <a:srgbClr val="1864A0"/>
                </a:solidFill>
                <a:latin typeface="Arial"/>
                <a:cs typeface="Arial"/>
              </a:rPr>
              <a:t>m!m</a:t>
            </a:r>
            <a:r>
              <a:rPr dirty="0" smtClean="0" sz="1400" spc="-15">
                <a:solidFill>
                  <a:srgbClr val="1864A0"/>
                </a:solidFill>
                <a:latin typeface="Arial"/>
                <a:cs typeface="Arial"/>
              </a:rPr>
              <a:t>l</a:t>
            </a:r>
            <a:r>
              <a:rPr dirty="0" smtClean="0" sz="1400" spc="-5">
                <a:solidFill>
                  <a:srgbClr val="7C7C7C"/>
                </a:solidFill>
                <a:latin typeface="Arial"/>
                <a:cs typeface="Arial"/>
              </a:rPr>
              <a:t>"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35534" y="4094873"/>
            <a:ext cx="6534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30">
                <a:solidFill>
                  <a:srgbClr val="424242"/>
                </a:solidFill>
                <a:latin typeface="Times New Roman"/>
                <a:cs typeface="Times New Roman"/>
              </a:rPr>
              <a:t>UNI</a:t>
            </a:r>
            <a:r>
              <a:rPr dirty="0" smtClean="0" sz="600" spc="50">
                <a:solidFill>
                  <a:srgbClr val="424242"/>
                </a:solidFill>
                <a:latin typeface="Times New Roman"/>
                <a:cs typeface="Times New Roman"/>
              </a:rPr>
              <a:t>V</a:t>
            </a:r>
            <a:r>
              <a:rPr dirty="0" smtClean="0" sz="600" spc="20">
                <a:solidFill>
                  <a:srgbClr val="5B5B5B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6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>
                <a:solidFill>
                  <a:srgbClr val="424242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25">
                <a:solidFill>
                  <a:srgbClr val="1F1D1D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15">
                <a:solidFill>
                  <a:srgbClr val="424242"/>
                </a:solidFill>
                <a:latin typeface="Times New Roman"/>
                <a:cs typeface="Times New Roman"/>
              </a:rPr>
              <a:t>TY</a:t>
            </a:r>
            <a:r>
              <a:rPr dirty="0" smtClean="0" sz="600" spc="2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45">
                <a:solidFill>
                  <a:srgbClr val="424242"/>
                </a:solidFill>
                <a:latin typeface="Times New Roman"/>
                <a:cs typeface="Times New Roman"/>
              </a:rPr>
              <a:t>OF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63877" y="4105985"/>
            <a:ext cx="795655" cy="96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50" spc="-60" i="1">
                <a:solidFill>
                  <a:srgbClr val="424242"/>
                </a:solidFill>
                <a:latin typeface="Times New Roman"/>
                <a:cs typeface="Times New Roman"/>
              </a:rPr>
              <a:t>FOr</a:t>
            </a:r>
            <a:r>
              <a:rPr dirty="0" smtClean="0" sz="550" spc="50" i="1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mtClean="0" sz="550" spc="10" i="1">
                <a:solidFill>
                  <a:srgbClr val="424242"/>
                </a:solidFill>
                <a:latin typeface="Times New Roman"/>
                <a:cs typeface="Times New Roman"/>
              </a:rPr>
              <a:t>ett</a:t>
            </a:r>
            <a:r>
              <a:rPr dirty="0" smtClean="0" sz="550" spc="55" i="1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mtClean="0" sz="550" spc="30" i="1">
                <a:solidFill>
                  <a:srgbClr val="424242"/>
                </a:solidFill>
                <a:latin typeface="Times New Roman"/>
                <a:cs typeface="Times New Roman"/>
              </a:rPr>
              <a:t>tryuare</a:t>
            </a:r>
            <a:r>
              <a:rPr dirty="0" smtClean="0" sz="550" spc="45" i="1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mtClean="0" sz="550" spc="10" i="1">
                <a:solidFill>
                  <a:srgbClr val="424242"/>
                </a:solidFill>
                <a:latin typeface="Times New Roman"/>
                <a:cs typeface="Times New Roman"/>
              </a:rPr>
              <a:t>samhiil</a:t>
            </a:r>
            <a:r>
              <a:rPr dirty="0" smtClean="0" sz="550" spc="20" i="1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mtClean="0" sz="550" spc="80" i="1">
                <a:solidFill>
                  <a:srgbClr val="5B5B5B"/>
                </a:solidFill>
                <a:latin typeface="Times New Roman"/>
                <a:cs typeface="Times New Roman"/>
              </a:rPr>
              <a:t>e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63516" y="3807527"/>
            <a:ext cx="190500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370">
                <a:solidFill>
                  <a:srgbClr val="010101"/>
                </a:solidFill>
                <a:latin typeface="Times New Roman"/>
                <a:cs typeface="Times New Roman"/>
              </a:rPr>
              <a:t>...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64100" y="4190103"/>
            <a:ext cx="586740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20">
                <a:solidFill>
                  <a:srgbClr val="2F2F2F"/>
                </a:solidFill>
                <a:latin typeface="Times New Roman"/>
                <a:cs typeface="Times New Roman"/>
              </a:rPr>
              <a:t>GOTHENBURG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96982" y="4104364"/>
            <a:ext cx="969010" cy="386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ts val="2025"/>
              </a:lnSpc>
            </a:pPr>
            <a:r>
              <a:rPr dirty="0" smtClean="0" sz="1050" spc="-85">
                <a:solidFill>
                  <a:srgbClr val="010101"/>
                </a:solidFill>
                <a:latin typeface="Arial"/>
                <a:cs typeface="Arial"/>
              </a:rPr>
              <a:t>CYBERCOM</a:t>
            </a:r>
            <a:r>
              <a:rPr dirty="0" smtClean="0" sz="1050" spc="-9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800" spc="15" i="1">
                <a:solidFill>
                  <a:srgbClr val="010101"/>
                </a:solidFill>
                <a:latin typeface="Arial"/>
                <a:cs typeface="Arial"/>
              </a:rPr>
              <a:t>f{</a:t>
            </a:r>
            <a:r>
              <a:rPr dirty="0" smtClean="0" sz="1800" spc="20" i="1">
                <a:solidFill>
                  <a:srgbClr val="010101"/>
                </a:solidFill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  <a:p>
            <a:pPr algn="ctr" marL="5715">
              <a:lnSpc>
                <a:spcPts val="925"/>
              </a:lnSpc>
            </a:pPr>
            <a:r>
              <a:rPr dirty="0" smtClean="0" sz="1050" spc="-95">
                <a:solidFill>
                  <a:srgbClr val="010101"/>
                </a:solidFill>
                <a:latin typeface="Arial"/>
                <a:cs typeface="Arial"/>
              </a:rPr>
              <a:t>GROUP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78195" y="4318624"/>
            <a:ext cx="1129030" cy="639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35">
                <a:solidFill>
                  <a:srgbClr val="010101"/>
                </a:solidFill>
                <a:latin typeface="Times New Roman"/>
                <a:cs typeface="Times New Roman"/>
              </a:rPr>
              <a:t>Norconsult</a:t>
            </a:r>
            <a:r>
              <a:rPr dirty="0" smtClean="0" sz="1500" spc="-3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7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55">
                <a:solidFill>
                  <a:srgbClr val="0A82C3"/>
                </a:solidFill>
                <a:latin typeface="Times New Roman"/>
                <a:cs typeface="Times New Roman"/>
              </a:rPr>
              <a:t>•!•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41"/>
              </a:spcBef>
            </a:pPr>
            <a:endParaRPr sz="1300"/>
          </a:p>
          <a:p>
            <a:pPr marL="36195">
              <a:lnSpc>
                <a:spcPct val="100000"/>
              </a:lnSpc>
            </a:pPr>
            <a:r>
              <a:rPr dirty="0" smtClean="0" sz="900" spc="20">
                <a:solidFill>
                  <a:srgbClr val="6093BC"/>
                </a:solidFill>
                <a:latin typeface="Arial"/>
                <a:cs typeface="Arial"/>
              </a:rPr>
              <a:t>:</a:t>
            </a:r>
            <a:r>
              <a:rPr dirty="0" smtClean="0" sz="900" spc="65">
                <a:solidFill>
                  <a:srgbClr val="6093BC"/>
                </a:solidFill>
                <a:latin typeface="Arial"/>
                <a:cs typeface="Arial"/>
              </a:rPr>
              <a:t>Q</a:t>
            </a:r>
            <a:r>
              <a:rPr dirty="0" smtClean="0" sz="900" spc="65">
                <a:solidFill>
                  <a:srgbClr val="110F46"/>
                </a:solidFill>
                <a:latin typeface="Arial"/>
                <a:cs typeface="Arial"/>
              </a:rPr>
              <a:t>BLUETEST.se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40553" y="4610700"/>
            <a:ext cx="755015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mtClean="0" sz="700" spc="120">
                <a:solidFill>
                  <a:srgbClr val="086680"/>
                </a:solidFill>
                <a:latin typeface="Arial"/>
                <a:cs typeface="Arial"/>
              </a:rPr>
              <a:t>,..-</a:t>
            </a:r>
            <a:r>
              <a:rPr dirty="0" smtClean="0" sz="700" spc="120">
                <a:solidFill>
                  <a:srgbClr val="086680"/>
                </a:solidFill>
                <a:latin typeface="Arial"/>
                <a:cs typeface="Arial"/>
              </a:rPr>
              <a:t>	</a:t>
            </a:r>
            <a:r>
              <a:rPr dirty="0" smtClean="0" sz="700" spc="120">
                <a:solidFill>
                  <a:srgbClr val="1F1D1D"/>
                </a:solidFill>
                <a:latin typeface="Arial"/>
                <a:cs typeface="Arial"/>
              </a:rPr>
              <a:t>REG</a:t>
            </a:r>
            <a:r>
              <a:rPr dirty="0" smtClean="0" sz="700" spc="-114">
                <a:solidFill>
                  <a:srgbClr val="1F1D1D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700" spc="70">
                <a:solidFill>
                  <a:srgbClr val="2F2F2F"/>
                </a:solidFill>
                <a:latin typeface="Arial"/>
                <a:cs typeface="Arial"/>
              </a:rPr>
              <a:t>ON</a:t>
            </a:r>
            <a:endParaRPr sz="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43636" y="3980489"/>
            <a:ext cx="207010" cy="715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650" spc="-830">
                <a:solidFill>
                  <a:srgbClr val="6093BC"/>
                </a:solidFill>
                <a:latin typeface="Arial"/>
                <a:cs typeface="Arial"/>
              </a:rPr>
              <a:t>,,.</a:t>
            </a:r>
            <a:endParaRPr sz="4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02189" y="4602758"/>
            <a:ext cx="591820" cy="292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7145">
              <a:lnSpc>
                <a:spcPct val="100000"/>
              </a:lnSpc>
            </a:pPr>
            <a:r>
              <a:rPr dirty="0" smtClean="0" sz="950" spc="155">
                <a:solidFill>
                  <a:srgbClr val="6093BC"/>
                </a:solidFill>
                <a:latin typeface="Times New Roman"/>
                <a:cs typeface="Times New Roman"/>
              </a:rPr>
              <a:t>n'</a:t>
            </a:r>
            <a:endParaRPr sz="950">
              <a:latin typeface="Times New Roman"/>
              <a:cs typeface="Times New Roman"/>
            </a:endParaRPr>
          </a:p>
          <a:p>
            <a:pPr algn="ctr" marR="0">
              <a:lnSpc>
                <a:spcPts val="509"/>
              </a:lnSpc>
            </a:pPr>
            <a:r>
              <a:rPr dirty="0" smtClean="0" sz="500" spc="0">
                <a:solidFill>
                  <a:srgbClr val="1864A0"/>
                </a:solidFill>
                <a:latin typeface="Times New Roman"/>
                <a:cs typeface="Times New Roman"/>
              </a:rPr>
              <a:t>BU</a:t>
            </a:r>
            <a:r>
              <a:rPr dirty="0" smtClean="0" sz="500" spc="-20">
                <a:solidFill>
                  <a:srgbClr val="1864A0"/>
                </a:solidFill>
                <a:latin typeface="Times New Roman"/>
                <a:cs typeface="Times New Roman"/>
              </a:rPr>
              <a:t>S</a:t>
            </a:r>
            <a:r>
              <a:rPr dirty="0" smtClean="0" sz="500" spc="15">
                <a:solidFill>
                  <a:srgbClr val="0A3F87"/>
                </a:solidFill>
                <a:latin typeface="Times New Roman"/>
                <a:cs typeface="Times New Roman"/>
              </a:rPr>
              <a:t>I</a:t>
            </a:r>
            <a:r>
              <a:rPr dirty="0" smtClean="0" sz="500" spc="5">
                <a:solidFill>
                  <a:srgbClr val="2B5D8C"/>
                </a:solidFill>
                <a:latin typeface="Times New Roman"/>
                <a:cs typeface="Times New Roman"/>
              </a:rPr>
              <a:t>NESS</a:t>
            </a:r>
            <a:r>
              <a:rPr dirty="0" smtClean="0" sz="500" spc="-10">
                <a:solidFill>
                  <a:srgbClr val="2B5D8C"/>
                </a:solidFill>
                <a:latin typeface="Times New Roman"/>
                <a:cs typeface="Times New Roman"/>
              </a:rPr>
              <a:t> </a:t>
            </a:r>
            <a:r>
              <a:rPr dirty="0" smtClean="0" sz="500" spc="0">
                <a:solidFill>
                  <a:srgbClr val="1864A0"/>
                </a:solidFill>
                <a:latin typeface="Times New Roman"/>
                <a:cs typeface="Times New Roman"/>
              </a:rPr>
              <a:t>REG</a:t>
            </a:r>
            <a:r>
              <a:rPr dirty="0" smtClean="0" sz="500" spc="0">
                <a:solidFill>
                  <a:srgbClr val="1C4974"/>
                </a:solidFill>
                <a:latin typeface="Times New Roman"/>
                <a:cs typeface="Times New Roman"/>
              </a:rPr>
              <a:t>ION</a:t>
            </a:r>
            <a:endParaRPr sz="5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0"/>
              </a:spcBef>
            </a:pPr>
            <a:r>
              <a:rPr dirty="0" smtClean="0" sz="450" spc="25">
                <a:solidFill>
                  <a:srgbClr val="2B5D8C"/>
                </a:solidFill>
                <a:latin typeface="Arial"/>
                <a:cs typeface="Arial"/>
              </a:rPr>
              <a:t>G0TEBORG</a:t>
            </a:r>
            <a:endParaRPr sz="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120822" y="4667821"/>
            <a:ext cx="439420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305">
                <a:solidFill>
                  <a:srgbClr val="0E2877"/>
                </a:solidFill>
                <a:latin typeface="Arial"/>
                <a:cs typeface="Arial"/>
              </a:rPr>
              <a:t>5&amp;5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50058" y="4663069"/>
            <a:ext cx="11626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70">
                <a:solidFill>
                  <a:srgbClr val="0C8C4F"/>
                </a:solidFill>
                <a:latin typeface="Arial"/>
                <a:cs typeface="Arial"/>
              </a:rPr>
              <a:t>¥</a:t>
            </a:r>
            <a:r>
              <a:rPr dirty="0" smtClean="0" sz="1000" spc="370">
                <a:solidFill>
                  <a:srgbClr val="0C8C4F"/>
                </a:solidFill>
                <a:latin typeface="Arial"/>
                <a:cs typeface="Arial"/>
              </a:rPr>
              <a:t>  </a:t>
            </a:r>
            <a:r>
              <a:rPr dirty="0" smtClean="0" sz="1000" spc="70">
                <a:solidFill>
                  <a:srgbClr val="0C8C4F"/>
                </a:solidFill>
                <a:latin typeface="Arial"/>
                <a:cs typeface="Arial"/>
              </a:rPr>
              <a:t> </a:t>
            </a:r>
            <a:r>
              <a:rPr dirty="0" smtClean="0" sz="700" spc="-45">
                <a:solidFill>
                  <a:srgbClr val="2F2F2F"/>
                </a:solidFill>
                <a:latin typeface="Arial"/>
                <a:cs typeface="Arial"/>
              </a:rPr>
              <a:t>VA</a:t>
            </a:r>
            <a:r>
              <a:rPr dirty="0" smtClean="0" sz="700" spc="-6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mtClean="0" sz="700" spc="5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700" spc="-5">
                <a:solidFill>
                  <a:srgbClr val="1F1D1D"/>
                </a:solidFill>
                <a:latin typeface="Arial"/>
                <a:cs typeface="Arial"/>
              </a:rPr>
              <a:t>RA</a:t>
            </a:r>
            <a:r>
              <a:rPr dirty="0" smtClean="0" sz="700" spc="30">
                <a:solidFill>
                  <a:srgbClr val="1F1D1D"/>
                </a:solidFill>
                <a:latin typeface="Arial"/>
                <a:cs typeface="Arial"/>
              </a:rPr>
              <a:t> </a:t>
            </a:r>
            <a:r>
              <a:rPr dirty="0" smtClean="0" sz="700" spc="30">
                <a:solidFill>
                  <a:srgbClr val="1F1D1D"/>
                </a:solidFill>
                <a:latin typeface="Arial"/>
                <a:cs typeface="Arial"/>
              </a:rPr>
              <a:t>GOTALAND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49267" y="4723375"/>
            <a:ext cx="862965" cy="241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420"/>
              </a:lnSpc>
            </a:pPr>
            <a:r>
              <a:rPr dirty="0" smtClean="0" sz="1200" spc="-35">
                <a:solidFill>
                  <a:srgbClr val="872D50"/>
                </a:solidFill>
                <a:latin typeface="Arial"/>
                <a:cs typeface="Arial"/>
              </a:rPr>
              <a:t>aktiviteten</a:t>
            </a:r>
            <a:endParaRPr sz="1200">
              <a:latin typeface="Arial"/>
              <a:cs typeface="Arial"/>
            </a:endParaRPr>
          </a:p>
          <a:p>
            <a:pPr marL="17145">
              <a:lnSpc>
                <a:spcPts val="385"/>
              </a:lnSpc>
            </a:pPr>
            <a:r>
              <a:rPr dirty="0" smtClean="0" sz="400" spc="-95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r>
              <a:rPr dirty="0" smtClean="0" sz="400" spc="-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50">
                <a:solidFill>
                  <a:srgbClr val="5B5B5B"/>
                </a:solidFill>
                <a:latin typeface="Times New Roman"/>
                <a:cs typeface="Times New Roman"/>
              </a:rPr>
              <a:t>EA</a:t>
            </a:r>
            <a:r>
              <a:rPr dirty="0" smtClean="0" sz="400" spc="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1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90">
                <a:solidFill>
                  <a:srgbClr val="424242"/>
                </a:solidFill>
                <a:latin typeface="Times New Roman"/>
                <a:cs typeface="Times New Roman"/>
              </a:rPr>
              <a:t>R</a:t>
            </a:r>
            <a:r>
              <a:rPr dirty="0" smtClean="0" sz="400" spc="-9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1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5">
                <a:solidFill>
                  <a:srgbClr val="7C7C7C"/>
                </a:solidFill>
                <a:latin typeface="Times New Roman"/>
                <a:cs typeface="Times New Roman"/>
              </a:rPr>
              <a:t>N</a:t>
            </a:r>
            <a:r>
              <a:rPr dirty="0" smtClean="0" sz="400" spc="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50">
                <a:solidFill>
                  <a:srgbClr val="1F1D1D"/>
                </a:solidFill>
                <a:latin typeface="Times New Roman"/>
                <a:cs typeface="Times New Roman"/>
              </a:rPr>
              <a:t>I</a:t>
            </a:r>
            <a:r>
              <a:rPr dirty="0" smtClean="0" sz="400" spc="-50">
                <a:solidFill>
                  <a:srgbClr val="1F1D1D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10">
                <a:solidFill>
                  <a:srgbClr val="1F1D1D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5">
                <a:solidFill>
                  <a:srgbClr val="7C7C7C"/>
                </a:solidFill>
                <a:latin typeface="Times New Roman"/>
                <a:cs typeface="Times New Roman"/>
              </a:rPr>
              <a:t>N</a:t>
            </a:r>
            <a:r>
              <a:rPr dirty="0" smtClean="0" sz="400" spc="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25">
                <a:solidFill>
                  <a:srgbClr val="5B5B5B"/>
                </a:solidFill>
                <a:latin typeface="Times New Roman"/>
                <a:cs typeface="Times New Roman"/>
              </a:rPr>
              <a:t>G</a:t>
            </a:r>
            <a:r>
              <a:rPr dirty="0" smtClean="0" sz="400" spc="25">
                <a:solidFill>
                  <a:srgbClr val="5B5B5B"/>
                </a:solidFill>
                <a:latin typeface="Times New Roman"/>
                <a:cs typeface="Times New Roman"/>
              </a:rPr>
              <a:t>   </a:t>
            </a:r>
            <a:r>
              <a:rPr dirty="0" smtClean="0" sz="400" spc="-4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95">
                <a:solidFill>
                  <a:srgbClr val="5B5B5B"/>
                </a:solidFill>
                <a:latin typeface="Times New Roman"/>
                <a:cs typeface="Times New Roman"/>
              </a:rPr>
              <a:t>SER</a:t>
            </a:r>
            <a:r>
              <a:rPr dirty="0" smtClean="0" sz="400" spc="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65">
                <a:solidFill>
                  <a:srgbClr val="7C7C7C"/>
                </a:solidFill>
                <a:latin typeface="Times New Roman"/>
                <a:cs typeface="Times New Roman"/>
              </a:rPr>
              <a:t>V</a:t>
            </a:r>
            <a:r>
              <a:rPr dirty="0" smtClean="0" sz="400" spc="-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5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dirty="0" smtClean="0" sz="400" spc="-5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15">
                <a:solidFill>
                  <a:srgbClr val="7C7C7C"/>
                </a:solidFill>
                <a:latin typeface="Times New Roman"/>
                <a:cs typeface="Times New Roman"/>
              </a:rPr>
              <a:t>C</a:t>
            </a:r>
            <a:r>
              <a:rPr dirty="0" smtClean="0" sz="400" spc="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-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75">
                <a:solidFill>
                  <a:srgbClr val="5B5B5B"/>
                </a:solidFill>
                <a:latin typeface="Times New Roman"/>
                <a:cs typeface="Times New Roman"/>
              </a:rPr>
              <a:t>ES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25581" y="4854187"/>
            <a:ext cx="420370" cy="145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67300"/>
              </a:lnSpc>
            </a:pPr>
            <a:r>
              <a:rPr dirty="0" smtClean="0" sz="650" spc="90">
                <a:solidFill>
                  <a:srgbClr val="7C7C7C"/>
                </a:solidFill>
                <a:latin typeface="Arial"/>
                <a:cs typeface="Arial"/>
              </a:rPr>
              <a:t>student</a:t>
            </a:r>
            <a:r>
              <a:rPr dirty="0" smtClean="0" sz="650" spc="5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mtClean="0" sz="650" spc="65">
                <a:solidFill>
                  <a:srgbClr val="7C7C7C"/>
                </a:solidFill>
                <a:latin typeface="Arial"/>
                <a:cs typeface="Arial"/>
              </a:rPr>
              <a:t>bostader</a:t>
            </a:r>
            <a:endParaRPr sz="6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97686" y="4993192"/>
            <a:ext cx="65405" cy="202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50" spc="-130">
                <a:solidFill>
                  <a:srgbClr val="9A596E"/>
                </a:solidFill>
                <a:latin typeface="Times New Roman"/>
                <a:cs typeface="Times New Roman"/>
              </a:rPr>
              <a:t>•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21182" y="5107476"/>
            <a:ext cx="345440" cy="156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-20">
                <a:solidFill>
                  <a:srgbClr val="5B5B5B"/>
                </a:solidFill>
                <a:latin typeface="Arial"/>
                <a:cs typeface="Arial"/>
              </a:rPr>
              <a:t>t</a:t>
            </a:r>
            <a:r>
              <a:rPr dirty="0" smtClean="0" sz="950" spc="-225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dirty="0" smtClean="0" sz="950" spc="-185">
                <a:solidFill>
                  <a:srgbClr val="424242"/>
                </a:solidFill>
                <a:latin typeface="Arial"/>
                <a:cs typeface="Arial"/>
              </a:rPr>
              <a:t>l</a:t>
            </a:r>
            <a:r>
              <a:rPr dirty="0" smtClean="0" sz="950" spc="-80">
                <a:solidFill>
                  <a:srgbClr val="5B5B5B"/>
                </a:solidFill>
                <a:latin typeface="Arial"/>
                <a:cs typeface="Arial"/>
              </a:rPr>
              <a:t>en</a:t>
            </a:r>
            <a:r>
              <a:rPr dirty="0" smtClean="0" sz="950" spc="-114">
                <a:solidFill>
                  <a:srgbClr val="5B5B5B"/>
                </a:solidFill>
                <a:latin typeface="Arial"/>
                <a:cs typeface="Arial"/>
              </a:rPr>
              <a:t>o</a:t>
            </a:r>
            <a:r>
              <a:rPr dirty="0" smtClean="0" sz="950" spc="-15">
                <a:solidFill>
                  <a:srgbClr val="7C7C7C"/>
                </a:solidFill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11986" y="5136050"/>
            <a:ext cx="96520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250" i="1">
                <a:solidFill>
                  <a:srgbClr val="AA3146"/>
                </a:solidFill>
                <a:latin typeface="Arial"/>
                <a:cs typeface="Arial"/>
              </a:rPr>
              <a:t>«</a:t>
            </a:r>
            <a:r>
              <a:rPr dirty="0" smtClean="0" sz="750" spc="-320" i="1">
                <a:solidFill>
                  <a:srgbClr val="C41D26"/>
                </a:solidFill>
                <a:latin typeface="Arial"/>
                <a:cs typeface="Arial"/>
              </a:rPr>
              <a:t>&amp;</a:t>
            </a:r>
            <a:r>
              <a:rPr dirty="0" smtClean="0" sz="750" spc="150" i="1">
                <a:solidFill>
                  <a:srgbClr val="AA3146"/>
                </a:solidFill>
                <a:latin typeface="Arial"/>
                <a:cs typeface="Arial"/>
              </a:rPr>
              <a:t>'»</a:t>
            </a:r>
            <a:r>
              <a:rPr dirty="0" smtClean="0" sz="750" spc="80" i="1">
                <a:solidFill>
                  <a:srgbClr val="AA3146"/>
                </a:solidFill>
                <a:latin typeface="Arial"/>
                <a:cs typeface="Arial"/>
              </a:rPr>
              <a:t> </a:t>
            </a:r>
            <a:r>
              <a:rPr dirty="0" smtClean="0" sz="800" spc="-65">
                <a:solidFill>
                  <a:srgbClr val="1F1D1D"/>
                </a:solidFill>
                <a:latin typeface="Arial"/>
                <a:cs typeface="Arial"/>
              </a:rPr>
              <a:t>TRAFIKVERKET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54321" y="5228111"/>
            <a:ext cx="346075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-60">
                <a:solidFill>
                  <a:srgbClr val="424242"/>
                </a:solidFill>
                <a:latin typeface="Arial"/>
                <a:cs typeface="Arial"/>
              </a:rPr>
              <a:t>TRANDEN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73245" y="5128070"/>
            <a:ext cx="48260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365" b="1">
                <a:solidFill>
                  <a:srgbClr val="010101"/>
                </a:solidFill>
                <a:latin typeface="Arial"/>
                <a:cs typeface="Arial"/>
              </a:rPr>
              <a:t>C"TI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16748" y="5063006"/>
            <a:ext cx="1480185" cy="322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50" spc="85">
                <a:solidFill>
                  <a:srgbClr val="C41D26"/>
                </a:solidFill>
                <a:latin typeface="Arial"/>
                <a:cs typeface="Arial"/>
              </a:rPr>
              <a:t>m</a:t>
            </a:r>
            <a:r>
              <a:rPr dirty="0" smtClean="0" sz="2050" spc="-340">
                <a:solidFill>
                  <a:srgbClr val="C41D26"/>
                </a:solidFill>
                <a:latin typeface="Arial"/>
                <a:cs typeface="Arial"/>
              </a:rPr>
              <a:t> </a:t>
            </a:r>
            <a:r>
              <a:rPr dirty="0" smtClean="0" sz="450" spc="40">
                <a:solidFill>
                  <a:srgbClr val="424242"/>
                </a:solidFill>
                <a:latin typeface="Arial"/>
                <a:cs typeface="Arial"/>
              </a:rPr>
              <a:t>SWE</a:t>
            </a:r>
            <a:r>
              <a:rPr dirty="0" smtClean="0" sz="450" spc="4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dirty="0" smtClean="0" sz="450" spc="3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mtClean="0" sz="450" spc="25">
                <a:solidFill>
                  <a:srgbClr val="424242"/>
                </a:solidFill>
                <a:latin typeface="Arial"/>
                <a:cs typeface="Arial"/>
              </a:rPr>
              <a:t>SH</a:t>
            </a:r>
            <a:r>
              <a:rPr dirty="0" smtClean="0" sz="45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mtClean="0" sz="450" spc="0">
                <a:solidFill>
                  <a:srgbClr val="424242"/>
                </a:solidFill>
                <a:latin typeface="Arial"/>
                <a:cs typeface="Arial"/>
              </a:rPr>
              <a:t>TRANSPORT</a:t>
            </a:r>
            <a:r>
              <a:rPr dirty="0" smtClean="0" sz="450" spc="-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mtClean="0" sz="450" spc="25">
                <a:solidFill>
                  <a:srgbClr val="424242"/>
                </a:solidFill>
                <a:latin typeface="Arial"/>
                <a:cs typeface="Arial"/>
              </a:rPr>
              <a:t>AD</a:t>
            </a:r>
            <a:r>
              <a:rPr dirty="0" smtClean="0" sz="450" spc="30">
                <a:solidFill>
                  <a:srgbClr val="424242"/>
                </a:solidFill>
                <a:latin typeface="Arial"/>
                <a:cs typeface="Arial"/>
              </a:rPr>
              <a:t>M</a:t>
            </a:r>
            <a:r>
              <a:rPr dirty="0" smtClean="0" sz="450" spc="15">
                <a:solidFill>
                  <a:srgbClr val="424242"/>
                </a:solidFill>
                <a:latin typeface="Arial"/>
                <a:cs typeface="Arial"/>
              </a:rPr>
              <a:t>IN</a:t>
            </a:r>
            <a:r>
              <a:rPr dirty="0" smtClean="0" sz="45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mtClean="0" sz="450" spc="5">
                <a:solidFill>
                  <a:srgbClr val="424242"/>
                </a:solidFill>
                <a:latin typeface="Arial"/>
                <a:cs typeface="Arial"/>
              </a:rPr>
              <a:t>STRATION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35276" y="5266202"/>
            <a:ext cx="30988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-65">
                <a:solidFill>
                  <a:srgbClr val="2F2F2F"/>
                </a:solidFill>
                <a:latin typeface="Arial"/>
                <a:cs typeface="Arial"/>
              </a:rPr>
              <a:t>ECKLING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39746" y="5369680"/>
            <a:ext cx="614680" cy="174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99695">
              <a:lnSpc>
                <a:spcPct val="75900"/>
              </a:lnSpc>
            </a:pPr>
            <a:r>
              <a:rPr dirty="0" smtClean="0" sz="700" spc="10" i="1">
                <a:solidFill>
                  <a:srgbClr val="3D4F74"/>
                </a:solidFill>
                <a:latin typeface="Arial"/>
                <a:cs typeface="Arial"/>
              </a:rPr>
              <a:t>Eklandia</a:t>
            </a:r>
            <a:r>
              <a:rPr dirty="0" smtClean="0" sz="700" spc="5" i="1">
                <a:solidFill>
                  <a:srgbClr val="3D4F74"/>
                </a:solidFill>
                <a:latin typeface="Arial"/>
                <a:cs typeface="Arial"/>
              </a:rPr>
              <a:t> </a:t>
            </a:r>
            <a:r>
              <a:rPr dirty="0" smtClean="0" sz="700" spc="15" i="1">
                <a:solidFill>
                  <a:srgbClr val="3D4F74"/>
                </a:solidFill>
                <a:latin typeface="Arial"/>
                <a:cs typeface="Arial"/>
              </a:rPr>
              <a:t>Fastighets</a:t>
            </a:r>
            <a:r>
              <a:rPr dirty="0" smtClean="0" sz="700" spc="-55" i="1">
                <a:solidFill>
                  <a:srgbClr val="3D4F74"/>
                </a:solidFill>
                <a:latin typeface="Arial"/>
                <a:cs typeface="Arial"/>
              </a:rPr>
              <a:t> </a:t>
            </a:r>
            <a:r>
              <a:rPr dirty="0" smtClean="0" sz="700" spc="45">
                <a:solidFill>
                  <a:srgbClr val="3D4F74"/>
                </a:solidFill>
                <a:latin typeface="Times New Roman"/>
                <a:cs typeface="Times New Roman"/>
              </a:rPr>
              <a:t>AB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20873" y="5312209"/>
            <a:ext cx="5695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75">
                <a:solidFill>
                  <a:srgbClr val="2F2F2F"/>
                </a:solidFill>
                <a:latin typeface="Times New Roman"/>
                <a:cs typeface="Times New Roman"/>
              </a:rPr>
              <a:t>........................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52827" y="5747368"/>
            <a:ext cx="224090" cy="295718"/>
          </a:xfrm>
          <a:custGeom>
            <a:avLst/>
            <a:gdLst/>
            <a:ahLst/>
            <a:cxnLst/>
            <a:rect l="l" t="t" r="r" b="b"/>
            <a:pathLst>
              <a:path w="224090" h="295718">
                <a:moveTo>
                  <a:pt x="0" y="0"/>
                </a:moveTo>
                <a:lnTo>
                  <a:pt x="224090" y="0"/>
                </a:lnTo>
                <a:lnTo>
                  <a:pt x="224090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422178" y="5747368"/>
            <a:ext cx="1499162" cy="295718"/>
          </a:xfrm>
          <a:custGeom>
            <a:avLst/>
            <a:gdLst/>
            <a:ahLst/>
            <a:cxnLst/>
            <a:rect l="l" t="t" r="r" b="b"/>
            <a:pathLst>
              <a:path w="1499162" h="295718">
                <a:moveTo>
                  <a:pt x="0" y="0"/>
                </a:moveTo>
                <a:lnTo>
                  <a:pt x="1499162" y="0"/>
                </a:lnTo>
                <a:lnTo>
                  <a:pt x="1499162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56415" y="5813275"/>
            <a:ext cx="115947" cy="215021"/>
          </a:xfrm>
          <a:custGeom>
            <a:avLst/>
            <a:gdLst/>
            <a:ahLst/>
            <a:cxnLst/>
            <a:rect l="l" t="t" r="r" b="b"/>
            <a:pathLst>
              <a:path w="115947" h="215021">
                <a:moveTo>
                  <a:pt x="0" y="0"/>
                </a:moveTo>
                <a:lnTo>
                  <a:pt x="115947" y="0"/>
                </a:lnTo>
                <a:lnTo>
                  <a:pt x="115947" y="215021"/>
                </a:lnTo>
                <a:lnTo>
                  <a:pt x="0" y="215021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476240" y="5672470"/>
            <a:ext cx="723265" cy="512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-5090">
                <a:solidFill>
                  <a:srgbClr val="F2FBFB"/>
                </a:solidFill>
                <a:latin typeface="Arial"/>
                <a:cs typeface="Arial"/>
              </a:rPr>
              <a:t>:</a:t>
            </a:r>
            <a:r>
              <a:rPr dirty="0" smtClean="0" baseline="-26004" sz="3525" spc="104">
                <a:solidFill>
                  <a:srgbClr val="F2FBFB"/>
                </a:solidFill>
                <a:latin typeface="Times New Roman"/>
                <a:cs typeface="Times New Roman"/>
              </a:rPr>
              <a:t>•</a:t>
            </a:r>
            <a:endParaRPr baseline="-26004" sz="3525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425704" y="5748670"/>
            <a:ext cx="1496695" cy="277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>
                <a:solidFill>
                  <a:srgbClr val="D6F7F6"/>
                </a:solidFill>
                <a:latin typeface="Arial"/>
                <a:cs typeface="Arial"/>
              </a:rPr>
              <a:t>LINDHOLMEN</a:t>
            </a:r>
            <a:endParaRPr sz="175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52827" y="6028296"/>
            <a:ext cx="638082" cy="295718"/>
          </a:xfrm>
          <a:custGeom>
            <a:avLst/>
            <a:gdLst/>
            <a:ahLst/>
            <a:cxnLst/>
            <a:rect l="l" t="t" r="r" b="b"/>
            <a:pathLst>
              <a:path w="638082" h="295718">
                <a:moveTo>
                  <a:pt x="0" y="0"/>
                </a:moveTo>
                <a:lnTo>
                  <a:pt x="638082" y="0"/>
                </a:lnTo>
                <a:lnTo>
                  <a:pt x="638082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423418" y="6028296"/>
            <a:ext cx="1492808" cy="295718"/>
          </a:xfrm>
          <a:custGeom>
            <a:avLst/>
            <a:gdLst/>
            <a:ahLst/>
            <a:cxnLst/>
            <a:rect l="l" t="t" r="r" b="b"/>
            <a:pathLst>
              <a:path w="1492808" h="295718">
                <a:moveTo>
                  <a:pt x="0" y="0"/>
                </a:moveTo>
                <a:lnTo>
                  <a:pt x="1492808" y="0"/>
                </a:lnTo>
                <a:lnTo>
                  <a:pt x="1492808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060130" y="6029599"/>
            <a:ext cx="586105" cy="277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390">
                <a:solidFill>
                  <a:srgbClr val="F2FBFB"/>
                </a:solidFill>
                <a:latin typeface="Arial"/>
                <a:cs typeface="Arial"/>
              </a:rPr>
              <a:t>:....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420941" y="6029599"/>
            <a:ext cx="1515745" cy="277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-125">
                <a:solidFill>
                  <a:srgbClr val="D6F7F6"/>
                </a:solidFill>
                <a:latin typeface="Arial"/>
                <a:cs typeface="Arial"/>
              </a:rPr>
              <a:t>SCIENCE</a:t>
            </a:r>
            <a:r>
              <a:rPr dirty="0" smtClean="0" sz="1750" spc="200">
                <a:solidFill>
                  <a:srgbClr val="D6F7F6"/>
                </a:solidFill>
                <a:latin typeface="Arial"/>
                <a:cs typeface="Arial"/>
              </a:rPr>
              <a:t> </a:t>
            </a:r>
            <a:r>
              <a:rPr dirty="0" smtClean="0" sz="1750" spc="-195">
                <a:solidFill>
                  <a:srgbClr val="D6F7F6"/>
                </a:solidFill>
                <a:latin typeface="Arial"/>
                <a:cs typeface="Arial"/>
              </a:rPr>
              <a:t>PARK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775" y="1190625"/>
            <a:ext cx="9177337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78126" y="1114163"/>
            <a:ext cx="307975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65">
                <a:solidFill>
                  <a:srgbClr val="879397"/>
                </a:solidFill>
                <a:latin typeface="Times New Roman"/>
                <a:cs typeface="Times New Roman"/>
              </a:rPr>
              <a:t>--</a:t>
            </a:r>
            <a:r>
              <a:rPr dirty="0" smtClean="0" sz="1050" spc="-50">
                <a:solidFill>
                  <a:srgbClr val="879397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65">
                <a:solidFill>
                  <a:srgbClr val="879397"/>
                </a:solidFill>
                <a:latin typeface="Times New Roman"/>
                <a:cs typeface="Times New Roman"/>
              </a:rPr>
              <a:t>-----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11008" y="1190363"/>
            <a:ext cx="52705" cy="81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50" spc="125">
                <a:solidFill>
                  <a:srgbClr val="938272"/>
                </a:solidFill>
                <a:latin typeface="Arial"/>
                <a:cs typeface="Arial"/>
              </a:rPr>
              <a:t>'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2666" y="1283987"/>
            <a:ext cx="12700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3664" algn="l"/>
              </a:tabLst>
            </a:pPr>
            <a:r>
              <a:rPr dirty="0" smtClean="0" sz="1100" spc="-120">
                <a:solidFill>
                  <a:srgbClr val="879397"/>
                </a:solidFill>
                <a:latin typeface="Times New Roman"/>
                <a:cs typeface="Times New Roman"/>
              </a:rPr>
              <a:t>.</a:t>
            </a:r>
            <a:r>
              <a:rPr dirty="0" smtClean="0" sz="1100" spc="-120" u="sng">
                <a:solidFill>
                  <a:srgbClr val="879397"/>
                </a:solid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00227" y="1283033"/>
            <a:ext cx="0" cy="183492"/>
          </a:xfrm>
          <a:custGeom>
            <a:avLst/>
            <a:gdLst/>
            <a:ahLst/>
            <a:cxnLst/>
            <a:rect l="l" t="t" r="r" b="b"/>
            <a:pathLst>
              <a:path w="0" h="183492">
                <a:moveTo>
                  <a:pt x="0" y="0"/>
                </a:moveTo>
                <a:lnTo>
                  <a:pt x="0" y="183492"/>
                </a:lnTo>
                <a:lnTo>
                  <a:pt x="0" y="0"/>
                </a:lnTo>
                <a:close/>
              </a:path>
            </a:pathLst>
          </a:custGeom>
          <a:solidFill>
            <a:srgbClr val="3D3F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943355" y="1250193"/>
            <a:ext cx="310595" cy="456251"/>
          </a:xfrm>
          <a:custGeom>
            <a:avLst/>
            <a:gdLst/>
            <a:ahLst/>
            <a:cxnLst/>
            <a:rect l="l" t="t" r="r" b="b"/>
            <a:pathLst>
              <a:path w="310595" h="456251">
                <a:moveTo>
                  <a:pt x="0" y="0"/>
                </a:moveTo>
                <a:lnTo>
                  <a:pt x="310595" y="0"/>
                </a:lnTo>
                <a:lnTo>
                  <a:pt x="310595" y="456251"/>
                </a:lnTo>
                <a:lnTo>
                  <a:pt x="0" y="456251"/>
                </a:lnTo>
                <a:lnTo>
                  <a:pt x="0" y="0"/>
                </a:lnTo>
                <a:close/>
              </a:path>
            </a:pathLst>
          </a:custGeom>
          <a:solidFill>
            <a:srgbClr val="3D3F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66862" y="1252202"/>
            <a:ext cx="756285" cy="421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700" spc="-2090">
                <a:solidFill>
                  <a:srgbClr val="C3CFEB"/>
                </a:solidFill>
                <a:latin typeface="Arial"/>
                <a:cs typeface="Arial"/>
              </a:rPr>
              <a:t>,</a:t>
            </a:r>
            <a:r>
              <a:rPr dirty="0" smtClean="0" sz="2700" spc="1714">
                <a:solidFill>
                  <a:srgbClr val="9CA3A5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7857" y="1467358"/>
            <a:ext cx="0" cy="168982"/>
          </a:xfrm>
          <a:custGeom>
            <a:avLst/>
            <a:gdLst/>
            <a:ahLst/>
            <a:cxnLst/>
            <a:rect l="l" t="t" r="r" b="b"/>
            <a:pathLst>
              <a:path w="0" h="168982">
                <a:moveTo>
                  <a:pt x="0" y="0"/>
                </a:moveTo>
                <a:lnTo>
                  <a:pt x="0" y="168982"/>
                </a:lnTo>
                <a:lnTo>
                  <a:pt x="0" y="0"/>
                </a:lnTo>
                <a:close/>
              </a:path>
            </a:pathLst>
          </a:custGeom>
          <a:solidFill>
            <a:srgbClr val="3D3F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69751" y="725187"/>
            <a:ext cx="360680" cy="1015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3636" sz="8250" spc="-3907">
                <a:solidFill>
                  <a:srgbClr val="938272"/>
                </a:solidFill>
                <a:latin typeface="Arial"/>
                <a:cs typeface="Arial"/>
              </a:rPr>
              <a:t>.</a:t>
            </a:r>
            <a:r>
              <a:rPr dirty="0" smtClean="0" sz="1100" spc="-15">
                <a:solidFill>
                  <a:srgbClr val="938272"/>
                </a:solidFill>
                <a:latin typeface="Times New Roman"/>
                <a:cs typeface="Times New Roman"/>
              </a:rPr>
              <a:t>,</a:t>
            </a:r>
            <a:r>
              <a:rPr dirty="0" smtClean="0" sz="1100" spc="100">
                <a:solidFill>
                  <a:srgbClr val="938272"/>
                </a:solidFill>
                <a:latin typeface="Times New Roman"/>
                <a:cs typeface="Times New Roman"/>
              </a:rPr>
              <a:t>11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2298" y="1625592"/>
            <a:ext cx="197016" cy="233536"/>
          </a:xfrm>
          <a:custGeom>
            <a:avLst/>
            <a:gdLst/>
            <a:ahLst/>
            <a:cxnLst/>
            <a:rect l="l" t="t" r="r" b="b"/>
            <a:pathLst>
              <a:path w="197016" h="233536">
                <a:moveTo>
                  <a:pt x="0" y="0"/>
                </a:moveTo>
                <a:lnTo>
                  <a:pt x="197016" y="0"/>
                </a:lnTo>
                <a:lnTo>
                  <a:pt x="197016" y="233536"/>
                </a:lnTo>
                <a:lnTo>
                  <a:pt x="0" y="233536"/>
                </a:lnTo>
                <a:lnTo>
                  <a:pt x="0" y="0"/>
                </a:lnTo>
                <a:close/>
              </a:path>
            </a:pathLst>
          </a:custGeom>
          <a:solidFill>
            <a:srgbClr val="3D3F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106710" y="1626809"/>
            <a:ext cx="220979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405">
                <a:solidFill>
                  <a:srgbClr val="E8EDF6"/>
                </a:solidFill>
                <a:latin typeface="Times New Roman"/>
                <a:cs typeface="Times New Roman"/>
              </a:rPr>
              <a:t>'-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8622" y="2134086"/>
            <a:ext cx="2458720" cy="2035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1100"/>
              </a:lnSpc>
            </a:pPr>
            <a:r>
              <a:rPr dirty="0" smtClean="0" sz="1350" spc="30">
                <a:solidFill>
                  <a:srgbClr val="080808"/>
                </a:solidFill>
                <a:latin typeface="Arial"/>
                <a:cs typeface="Arial"/>
              </a:rPr>
              <a:t>Our</a:t>
            </a:r>
            <a:r>
              <a:rPr dirty="0" smtClean="0" sz="1350" spc="-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35">
                <a:solidFill>
                  <a:srgbClr val="080808"/>
                </a:solidFill>
                <a:latin typeface="Arial"/>
                <a:cs typeface="Arial"/>
              </a:rPr>
              <a:t>role</a:t>
            </a:r>
            <a:r>
              <a:rPr dirty="0" smtClean="0" sz="1350" spc="-5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-15">
                <a:solidFill>
                  <a:srgbClr val="080808"/>
                </a:solidFill>
                <a:latin typeface="Arial"/>
                <a:cs typeface="Arial"/>
              </a:rPr>
              <a:t>is</a:t>
            </a:r>
            <a:r>
              <a:rPr dirty="0" smtClean="0" sz="1350" spc="-12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100">
                <a:solidFill>
                  <a:srgbClr val="080808"/>
                </a:solidFill>
                <a:latin typeface="Arial"/>
                <a:cs typeface="Arial"/>
              </a:rPr>
              <a:t>to</a:t>
            </a:r>
            <a:r>
              <a:rPr dirty="0" smtClean="0" sz="1350" spc="-10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30">
                <a:solidFill>
                  <a:srgbClr val="080808"/>
                </a:solidFill>
                <a:latin typeface="Arial"/>
                <a:cs typeface="Arial"/>
              </a:rPr>
              <a:t>stimulate</a:t>
            </a:r>
            <a:r>
              <a:rPr dirty="0" smtClean="0" sz="1350" spc="1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45">
                <a:solidFill>
                  <a:srgbClr val="080808"/>
                </a:solidFill>
                <a:latin typeface="Arial"/>
                <a:cs typeface="Arial"/>
              </a:rPr>
              <a:t>innovation</a:t>
            </a:r>
            <a:r>
              <a:rPr dirty="0" smtClean="0" sz="1350" spc="-3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35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dirty="0" smtClean="0" sz="1350" spc="-4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70">
                <a:solidFill>
                  <a:srgbClr val="080808"/>
                </a:solidFill>
                <a:latin typeface="Arial"/>
                <a:cs typeface="Arial"/>
              </a:rPr>
              <a:t>growth</a:t>
            </a:r>
            <a:r>
              <a:rPr dirty="0" smtClean="0" sz="1350" spc="4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65">
                <a:solidFill>
                  <a:srgbClr val="080808"/>
                </a:solidFill>
                <a:latin typeface="Arial"/>
                <a:cs typeface="Arial"/>
              </a:rPr>
              <a:t>through</a:t>
            </a:r>
            <a:r>
              <a:rPr dirty="0" smtClean="0" sz="1350" spc="1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250" spc="60" i="1">
                <a:solidFill>
                  <a:srgbClr val="080808"/>
                </a:solidFill>
                <a:latin typeface="Arial"/>
                <a:cs typeface="Arial"/>
              </a:rPr>
              <a:t>the</a:t>
            </a:r>
            <a:r>
              <a:rPr dirty="0" smtClean="0" sz="1250" spc="-45" i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250" spc="20" i="1">
                <a:solidFill>
                  <a:srgbClr val="080808"/>
                </a:solidFill>
                <a:latin typeface="Arial"/>
                <a:cs typeface="Arial"/>
              </a:rPr>
              <a:t>Triple</a:t>
            </a:r>
            <a:r>
              <a:rPr dirty="0" smtClean="0" sz="1250" spc="-145" i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250" spc="25" i="1">
                <a:solidFill>
                  <a:srgbClr val="080808"/>
                </a:solidFill>
                <a:latin typeface="Arial"/>
                <a:cs typeface="Arial"/>
              </a:rPr>
              <a:t>Helix</a:t>
            </a:r>
            <a:r>
              <a:rPr dirty="0" smtClean="0" sz="1250" spc="-40" i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250" spc="40" i="1">
                <a:solidFill>
                  <a:srgbClr val="080808"/>
                </a:solidFill>
                <a:latin typeface="Arial"/>
                <a:cs typeface="Arial"/>
              </a:rPr>
              <a:t>concept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350520" marR="1127125" indent="4445">
              <a:lnSpc>
                <a:spcPct val="203700"/>
              </a:lnSpc>
            </a:pPr>
            <a:r>
              <a:rPr dirty="0" smtClean="0" sz="1350" spc="15">
                <a:solidFill>
                  <a:srgbClr val="080808"/>
                </a:solidFill>
                <a:latin typeface="Arial"/>
                <a:cs typeface="Arial"/>
              </a:rPr>
              <a:t>University</a:t>
            </a:r>
            <a:r>
              <a:rPr dirty="0" smtClean="0" sz="1350" spc="1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-30">
                <a:solidFill>
                  <a:srgbClr val="080808"/>
                </a:solidFill>
                <a:latin typeface="Arial"/>
                <a:cs typeface="Arial"/>
              </a:rPr>
              <a:t>Business</a:t>
            </a:r>
            <a:r>
              <a:rPr dirty="0" smtClean="0" sz="1350" spc="-1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350" spc="20">
                <a:solidFill>
                  <a:srgbClr val="080808"/>
                </a:solidFill>
                <a:latin typeface="Arial"/>
                <a:cs typeface="Arial"/>
              </a:rPr>
              <a:t>Government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6470" y="2594862"/>
            <a:ext cx="1185545" cy="49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600" spc="-20" b="1">
                <a:latin typeface="Arial"/>
                <a:cs typeface="Arial"/>
              </a:rPr>
              <a:t>C</a:t>
            </a:r>
            <a:r>
              <a:rPr dirty="0" smtClean="0" sz="1600" spc="-15" b="1">
                <a:latin typeface="Arial"/>
                <a:cs typeface="Arial"/>
              </a:rPr>
              <a:t>o</a:t>
            </a:r>
            <a:r>
              <a:rPr dirty="0" smtClean="0" sz="1600" spc="-20" b="1">
                <a:latin typeface="Arial"/>
                <a:cs typeface="Arial"/>
              </a:rPr>
              <a:t>m</a:t>
            </a:r>
            <a:r>
              <a:rPr dirty="0" smtClean="0" sz="1600" spc="-20" b="1">
                <a:latin typeface="Arial"/>
                <a:cs typeface="Arial"/>
              </a:rPr>
              <a:t>m</a:t>
            </a:r>
            <a:r>
              <a:rPr dirty="0" smtClean="0" sz="1600" spc="-10" b="1">
                <a:latin typeface="Arial"/>
                <a:cs typeface="Arial"/>
              </a:rPr>
              <a:t>ercial</a:t>
            </a:r>
            <a:r>
              <a:rPr dirty="0" smtClean="0" sz="1600" spc="-10" b="1">
                <a:latin typeface="Arial"/>
                <a:cs typeface="Arial"/>
              </a:rPr>
              <a:t> c</a:t>
            </a:r>
            <a:r>
              <a:rPr dirty="0" smtClean="0" sz="1600" spc="-15" b="1">
                <a:latin typeface="Arial"/>
                <a:cs typeface="Arial"/>
              </a:rPr>
              <a:t>o</a:t>
            </a:r>
            <a:r>
              <a:rPr dirty="0" smtClean="0" sz="1600" spc="-20" b="1">
                <a:latin typeface="Arial"/>
                <a:cs typeface="Arial"/>
              </a:rPr>
              <a:t>m</a:t>
            </a:r>
            <a:r>
              <a:rPr dirty="0" smtClean="0" sz="1600" spc="-15" b="1">
                <a:latin typeface="Arial"/>
                <a:cs typeface="Arial"/>
              </a:rPr>
              <a:t>p</a:t>
            </a:r>
            <a:r>
              <a:rPr dirty="0" smtClean="0" sz="1600" spc="-10" b="1">
                <a:latin typeface="Arial"/>
                <a:cs typeface="Arial"/>
              </a:rPr>
              <a:t>a</a:t>
            </a:r>
            <a:r>
              <a:rPr dirty="0" smtClean="0" sz="1600" spc="-15" b="1">
                <a:latin typeface="Arial"/>
                <a:cs typeface="Arial"/>
              </a:rPr>
              <a:t>n</a:t>
            </a:r>
            <a:r>
              <a:rPr dirty="0" smtClean="0" sz="1600" spc="-10" b="1">
                <a:latin typeface="Arial"/>
                <a:cs typeface="Arial"/>
              </a:rPr>
              <a:t>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42026" y="3774185"/>
            <a:ext cx="1876044" cy="0"/>
          </a:xfrm>
          <a:custGeom>
            <a:avLst/>
            <a:gdLst/>
            <a:ahLst/>
            <a:cxnLst/>
            <a:rect l="l" t="t" r="r" b="b"/>
            <a:pathLst>
              <a:path w="1876044" h="0">
                <a:moveTo>
                  <a:pt x="1876044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25018" y="2574035"/>
            <a:ext cx="13715" cy="1203959"/>
          </a:xfrm>
          <a:custGeom>
            <a:avLst/>
            <a:gdLst/>
            <a:ahLst/>
            <a:cxnLst/>
            <a:rect l="l" t="t" r="r" b="b"/>
            <a:pathLst>
              <a:path w="13715" h="1203959">
                <a:moveTo>
                  <a:pt x="13715" y="12191"/>
                </a:moveTo>
                <a:lnTo>
                  <a:pt x="13715" y="0"/>
                </a:lnTo>
                <a:lnTo>
                  <a:pt x="0" y="0"/>
                </a:lnTo>
                <a:lnTo>
                  <a:pt x="0" y="12191"/>
                </a:lnTo>
                <a:lnTo>
                  <a:pt x="13715" y="12191"/>
                </a:lnTo>
                <a:close/>
              </a:path>
              <a:path w="13715" h="1203959">
                <a:moveTo>
                  <a:pt x="13715" y="38099"/>
                </a:moveTo>
                <a:lnTo>
                  <a:pt x="13715" y="24383"/>
                </a:lnTo>
                <a:lnTo>
                  <a:pt x="0" y="24383"/>
                </a:lnTo>
                <a:lnTo>
                  <a:pt x="0" y="38099"/>
                </a:lnTo>
                <a:lnTo>
                  <a:pt x="13715" y="38099"/>
                </a:lnTo>
                <a:close/>
              </a:path>
              <a:path w="13715" h="1203959">
                <a:moveTo>
                  <a:pt x="13715" y="62483"/>
                </a:moveTo>
                <a:lnTo>
                  <a:pt x="13715" y="50291"/>
                </a:lnTo>
                <a:lnTo>
                  <a:pt x="0" y="50291"/>
                </a:lnTo>
                <a:lnTo>
                  <a:pt x="0" y="62483"/>
                </a:lnTo>
                <a:lnTo>
                  <a:pt x="13715" y="62483"/>
                </a:lnTo>
                <a:close/>
              </a:path>
              <a:path w="13715" h="1203959">
                <a:moveTo>
                  <a:pt x="13715" y="88391"/>
                </a:moveTo>
                <a:lnTo>
                  <a:pt x="13715" y="76199"/>
                </a:lnTo>
                <a:lnTo>
                  <a:pt x="0" y="76199"/>
                </a:lnTo>
                <a:lnTo>
                  <a:pt x="0" y="88391"/>
                </a:lnTo>
                <a:lnTo>
                  <a:pt x="13715" y="88391"/>
                </a:lnTo>
                <a:close/>
              </a:path>
              <a:path w="13715" h="1203959">
                <a:moveTo>
                  <a:pt x="13715" y="114299"/>
                </a:moveTo>
                <a:lnTo>
                  <a:pt x="13715" y="100583"/>
                </a:lnTo>
                <a:lnTo>
                  <a:pt x="0" y="100583"/>
                </a:lnTo>
                <a:lnTo>
                  <a:pt x="0" y="114299"/>
                </a:lnTo>
                <a:lnTo>
                  <a:pt x="13715" y="114299"/>
                </a:lnTo>
                <a:close/>
              </a:path>
              <a:path w="13715" h="1203959">
                <a:moveTo>
                  <a:pt x="13715" y="138683"/>
                </a:moveTo>
                <a:lnTo>
                  <a:pt x="13715" y="126491"/>
                </a:lnTo>
                <a:lnTo>
                  <a:pt x="0" y="126491"/>
                </a:lnTo>
                <a:lnTo>
                  <a:pt x="0" y="138683"/>
                </a:lnTo>
                <a:lnTo>
                  <a:pt x="13715" y="138683"/>
                </a:lnTo>
                <a:close/>
              </a:path>
              <a:path w="13715" h="1203959">
                <a:moveTo>
                  <a:pt x="13715" y="164591"/>
                </a:moveTo>
                <a:lnTo>
                  <a:pt x="13715" y="152399"/>
                </a:lnTo>
                <a:lnTo>
                  <a:pt x="0" y="152399"/>
                </a:lnTo>
                <a:lnTo>
                  <a:pt x="1523" y="164591"/>
                </a:lnTo>
                <a:lnTo>
                  <a:pt x="13715" y="164591"/>
                </a:lnTo>
                <a:close/>
              </a:path>
              <a:path w="13715" h="1203959">
                <a:moveTo>
                  <a:pt x="13715" y="190499"/>
                </a:moveTo>
                <a:lnTo>
                  <a:pt x="13715" y="176783"/>
                </a:lnTo>
                <a:lnTo>
                  <a:pt x="1523" y="176783"/>
                </a:lnTo>
                <a:lnTo>
                  <a:pt x="1523" y="190499"/>
                </a:lnTo>
                <a:lnTo>
                  <a:pt x="13715" y="190499"/>
                </a:lnTo>
                <a:close/>
              </a:path>
              <a:path w="13715" h="1203959">
                <a:moveTo>
                  <a:pt x="13715" y="214883"/>
                </a:moveTo>
                <a:lnTo>
                  <a:pt x="13715" y="202691"/>
                </a:lnTo>
                <a:lnTo>
                  <a:pt x="1523" y="202691"/>
                </a:lnTo>
                <a:lnTo>
                  <a:pt x="1523" y="214883"/>
                </a:lnTo>
                <a:lnTo>
                  <a:pt x="13715" y="214883"/>
                </a:lnTo>
                <a:close/>
              </a:path>
              <a:path w="13715" h="1203959">
                <a:moveTo>
                  <a:pt x="13715" y="240791"/>
                </a:moveTo>
                <a:lnTo>
                  <a:pt x="13715" y="228599"/>
                </a:lnTo>
                <a:lnTo>
                  <a:pt x="1523" y="228599"/>
                </a:lnTo>
                <a:lnTo>
                  <a:pt x="1523" y="240791"/>
                </a:lnTo>
                <a:lnTo>
                  <a:pt x="13715" y="240791"/>
                </a:lnTo>
                <a:close/>
              </a:path>
              <a:path w="13715" h="1203959">
                <a:moveTo>
                  <a:pt x="13715" y="266699"/>
                </a:moveTo>
                <a:lnTo>
                  <a:pt x="13715" y="252983"/>
                </a:lnTo>
                <a:lnTo>
                  <a:pt x="1523" y="252983"/>
                </a:lnTo>
                <a:lnTo>
                  <a:pt x="1523" y="266699"/>
                </a:lnTo>
                <a:lnTo>
                  <a:pt x="13715" y="266699"/>
                </a:lnTo>
                <a:close/>
              </a:path>
              <a:path w="13715" h="1203959">
                <a:moveTo>
                  <a:pt x="13715" y="291083"/>
                </a:moveTo>
                <a:lnTo>
                  <a:pt x="13715" y="278891"/>
                </a:lnTo>
                <a:lnTo>
                  <a:pt x="1523" y="278891"/>
                </a:lnTo>
                <a:lnTo>
                  <a:pt x="1523" y="291083"/>
                </a:lnTo>
                <a:lnTo>
                  <a:pt x="13715" y="291083"/>
                </a:lnTo>
                <a:close/>
              </a:path>
              <a:path w="13715" h="1203959">
                <a:moveTo>
                  <a:pt x="13715" y="316991"/>
                </a:moveTo>
                <a:lnTo>
                  <a:pt x="13715" y="304799"/>
                </a:lnTo>
                <a:lnTo>
                  <a:pt x="1523" y="304799"/>
                </a:lnTo>
                <a:lnTo>
                  <a:pt x="1523" y="316991"/>
                </a:lnTo>
                <a:lnTo>
                  <a:pt x="13715" y="316991"/>
                </a:lnTo>
                <a:close/>
              </a:path>
              <a:path w="13715" h="1203959">
                <a:moveTo>
                  <a:pt x="13715" y="342899"/>
                </a:moveTo>
                <a:lnTo>
                  <a:pt x="13715" y="329183"/>
                </a:lnTo>
                <a:lnTo>
                  <a:pt x="1523" y="329183"/>
                </a:lnTo>
                <a:lnTo>
                  <a:pt x="1523" y="342899"/>
                </a:lnTo>
                <a:lnTo>
                  <a:pt x="13715" y="342899"/>
                </a:lnTo>
                <a:close/>
              </a:path>
              <a:path w="13715" h="1203959">
                <a:moveTo>
                  <a:pt x="13715" y="367283"/>
                </a:moveTo>
                <a:lnTo>
                  <a:pt x="13715" y="355091"/>
                </a:lnTo>
                <a:lnTo>
                  <a:pt x="1523" y="355091"/>
                </a:lnTo>
                <a:lnTo>
                  <a:pt x="1523" y="367283"/>
                </a:lnTo>
                <a:lnTo>
                  <a:pt x="13715" y="367283"/>
                </a:lnTo>
                <a:close/>
              </a:path>
              <a:path w="13715" h="1203959">
                <a:moveTo>
                  <a:pt x="13715" y="393191"/>
                </a:moveTo>
                <a:lnTo>
                  <a:pt x="13715" y="380999"/>
                </a:lnTo>
                <a:lnTo>
                  <a:pt x="1523" y="380999"/>
                </a:lnTo>
                <a:lnTo>
                  <a:pt x="1523" y="393191"/>
                </a:lnTo>
                <a:lnTo>
                  <a:pt x="13715" y="393191"/>
                </a:lnTo>
                <a:close/>
              </a:path>
              <a:path w="13715" h="1203959">
                <a:moveTo>
                  <a:pt x="13715" y="419099"/>
                </a:moveTo>
                <a:lnTo>
                  <a:pt x="13715" y="405383"/>
                </a:lnTo>
                <a:lnTo>
                  <a:pt x="1523" y="405383"/>
                </a:lnTo>
                <a:lnTo>
                  <a:pt x="1523" y="419099"/>
                </a:lnTo>
                <a:lnTo>
                  <a:pt x="13715" y="419099"/>
                </a:lnTo>
                <a:close/>
              </a:path>
              <a:path w="13715" h="1203959">
                <a:moveTo>
                  <a:pt x="13715" y="443483"/>
                </a:moveTo>
                <a:lnTo>
                  <a:pt x="13715" y="431291"/>
                </a:lnTo>
                <a:lnTo>
                  <a:pt x="1523" y="431291"/>
                </a:lnTo>
                <a:lnTo>
                  <a:pt x="1523" y="443483"/>
                </a:lnTo>
                <a:lnTo>
                  <a:pt x="13715" y="443483"/>
                </a:lnTo>
                <a:close/>
              </a:path>
              <a:path w="13715" h="1203959">
                <a:moveTo>
                  <a:pt x="13715" y="469391"/>
                </a:moveTo>
                <a:lnTo>
                  <a:pt x="13715" y="457199"/>
                </a:lnTo>
                <a:lnTo>
                  <a:pt x="1523" y="457199"/>
                </a:lnTo>
                <a:lnTo>
                  <a:pt x="1523" y="469391"/>
                </a:lnTo>
                <a:lnTo>
                  <a:pt x="13715" y="469391"/>
                </a:lnTo>
                <a:close/>
              </a:path>
              <a:path w="13715" h="1203959">
                <a:moveTo>
                  <a:pt x="13715" y="495299"/>
                </a:moveTo>
                <a:lnTo>
                  <a:pt x="13715" y="481583"/>
                </a:lnTo>
                <a:lnTo>
                  <a:pt x="1523" y="481583"/>
                </a:lnTo>
                <a:lnTo>
                  <a:pt x="1523" y="495299"/>
                </a:lnTo>
                <a:lnTo>
                  <a:pt x="13715" y="495299"/>
                </a:lnTo>
                <a:close/>
              </a:path>
              <a:path w="13715" h="1203959">
                <a:moveTo>
                  <a:pt x="13715" y="519683"/>
                </a:moveTo>
                <a:lnTo>
                  <a:pt x="13715" y="507491"/>
                </a:lnTo>
                <a:lnTo>
                  <a:pt x="1523" y="507491"/>
                </a:lnTo>
                <a:lnTo>
                  <a:pt x="1523" y="519683"/>
                </a:lnTo>
                <a:lnTo>
                  <a:pt x="13715" y="519683"/>
                </a:lnTo>
                <a:close/>
              </a:path>
              <a:path w="13715" h="1203959">
                <a:moveTo>
                  <a:pt x="13715" y="545591"/>
                </a:moveTo>
                <a:lnTo>
                  <a:pt x="13715" y="533399"/>
                </a:lnTo>
                <a:lnTo>
                  <a:pt x="1523" y="533399"/>
                </a:lnTo>
                <a:lnTo>
                  <a:pt x="1523" y="545591"/>
                </a:lnTo>
                <a:lnTo>
                  <a:pt x="13715" y="545591"/>
                </a:lnTo>
                <a:close/>
              </a:path>
              <a:path w="13715" h="1203959">
                <a:moveTo>
                  <a:pt x="13715" y="571499"/>
                </a:moveTo>
                <a:lnTo>
                  <a:pt x="13715" y="557783"/>
                </a:lnTo>
                <a:lnTo>
                  <a:pt x="1523" y="557783"/>
                </a:lnTo>
                <a:lnTo>
                  <a:pt x="1523" y="571499"/>
                </a:lnTo>
                <a:lnTo>
                  <a:pt x="13715" y="571499"/>
                </a:lnTo>
                <a:close/>
              </a:path>
              <a:path w="13715" h="1203959">
                <a:moveTo>
                  <a:pt x="13715" y="595883"/>
                </a:moveTo>
                <a:lnTo>
                  <a:pt x="13715" y="583691"/>
                </a:lnTo>
                <a:lnTo>
                  <a:pt x="1523" y="583691"/>
                </a:lnTo>
                <a:lnTo>
                  <a:pt x="1523" y="595883"/>
                </a:lnTo>
                <a:lnTo>
                  <a:pt x="13715" y="595883"/>
                </a:lnTo>
                <a:close/>
              </a:path>
              <a:path w="13715" h="1203959">
                <a:moveTo>
                  <a:pt x="13715" y="621791"/>
                </a:moveTo>
                <a:lnTo>
                  <a:pt x="13715" y="609599"/>
                </a:lnTo>
                <a:lnTo>
                  <a:pt x="1523" y="609599"/>
                </a:lnTo>
                <a:lnTo>
                  <a:pt x="1523" y="621791"/>
                </a:lnTo>
                <a:lnTo>
                  <a:pt x="13715" y="621791"/>
                </a:lnTo>
                <a:close/>
              </a:path>
              <a:path w="13715" h="1203959">
                <a:moveTo>
                  <a:pt x="13715" y="647699"/>
                </a:moveTo>
                <a:lnTo>
                  <a:pt x="13715" y="633983"/>
                </a:lnTo>
                <a:lnTo>
                  <a:pt x="1523" y="633983"/>
                </a:lnTo>
                <a:lnTo>
                  <a:pt x="1523" y="647699"/>
                </a:lnTo>
                <a:lnTo>
                  <a:pt x="13715" y="647699"/>
                </a:lnTo>
                <a:close/>
              </a:path>
              <a:path w="13715" h="1203959">
                <a:moveTo>
                  <a:pt x="13715" y="672083"/>
                </a:moveTo>
                <a:lnTo>
                  <a:pt x="13715" y="659891"/>
                </a:lnTo>
                <a:lnTo>
                  <a:pt x="1523" y="659891"/>
                </a:lnTo>
                <a:lnTo>
                  <a:pt x="1523" y="672083"/>
                </a:lnTo>
                <a:lnTo>
                  <a:pt x="13715" y="672083"/>
                </a:lnTo>
                <a:close/>
              </a:path>
              <a:path w="13715" h="1203959">
                <a:moveTo>
                  <a:pt x="13715" y="697991"/>
                </a:moveTo>
                <a:lnTo>
                  <a:pt x="13715" y="685799"/>
                </a:lnTo>
                <a:lnTo>
                  <a:pt x="1523" y="685799"/>
                </a:lnTo>
                <a:lnTo>
                  <a:pt x="1523" y="697991"/>
                </a:lnTo>
                <a:lnTo>
                  <a:pt x="13715" y="697991"/>
                </a:lnTo>
                <a:close/>
              </a:path>
              <a:path w="13715" h="1203959">
                <a:moveTo>
                  <a:pt x="13715" y="723899"/>
                </a:moveTo>
                <a:lnTo>
                  <a:pt x="13715" y="710183"/>
                </a:lnTo>
                <a:lnTo>
                  <a:pt x="1523" y="710183"/>
                </a:lnTo>
                <a:lnTo>
                  <a:pt x="1523" y="723899"/>
                </a:lnTo>
                <a:lnTo>
                  <a:pt x="13715" y="723899"/>
                </a:lnTo>
                <a:close/>
              </a:path>
              <a:path w="13715" h="1203959">
                <a:moveTo>
                  <a:pt x="13715" y="748283"/>
                </a:moveTo>
                <a:lnTo>
                  <a:pt x="13715" y="736091"/>
                </a:lnTo>
                <a:lnTo>
                  <a:pt x="1523" y="736091"/>
                </a:lnTo>
                <a:lnTo>
                  <a:pt x="1523" y="748283"/>
                </a:lnTo>
                <a:lnTo>
                  <a:pt x="13715" y="748283"/>
                </a:lnTo>
                <a:close/>
              </a:path>
              <a:path w="13715" h="1203959">
                <a:moveTo>
                  <a:pt x="13715" y="774191"/>
                </a:moveTo>
                <a:lnTo>
                  <a:pt x="13715" y="761999"/>
                </a:lnTo>
                <a:lnTo>
                  <a:pt x="1523" y="761999"/>
                </a:lnTo>
                <a:lnTo>
                  <a:pt x="1523" y="774191"/>
                </a:lnTo>
                <a:lnTo>
                  <a:pt x="13715" y="774191"/>
                </a:lnTo>
                <a:close/>
              </a:path>
              <a:path w="13715" h="1203959">
                <a:moveTo>
                  <a:pt x="13715" y="800099"/>
                </a:moveTo>
                <a:lnTo>
                  <a:pt x="13715" y="786383"/>
                </a:lnTo>
                <a:lnTo>
                  <a:pt x="1523" y="786383"/>
                </a:lnTo>
                <a:lnTo>
                  <a:pt x="1523" y="800099"/>
                </a:lnTo>
                <a:lnTo>
                  <a:pt x="13715" y="800099"/>
                </a:lnTo>
                <a:close/>
              </a:path>
              <a:path w="13715" h="1203959">
                <a:moveTo>
                  <a:pt x="13715" y="824483"/>
                </a:moveTo>
                <a:lnTo>
                  <a:pt x="13715" y="812291"/>
                </a:lnTo>
                <a:lnTo>
                  <a:pt x="1523" y="812291"/>
                </a:lnTo>
                <a:lnTo>
                  <a:pt x="1523" y="824483"/>
                </a:lnTo>
                <a:lnTo>
                  <a:pt x="13715" y="824483"/>
                </a:lnTo>
                <a:close/>
              </a:path>
              <a:path w="13715" h="1203959">
                <a:moveTo>
                  <a:pt x="13715" y="850391"/>
                </a:moveTo>
                <a:lnTo>
                  <a:pt x="13715" y="838199"/>
                </a:lnTo>
                <a:lnTo>
                  <a:pt x="1523" y="838199"/>
                </a:lnTo>
                <a:lnTo>
                  <a:pt x="1523" y="850391"/>
                </a:lnTo>
                <a:lnTo>
                  <a:pt x="13715" y="850391"/>
                </a:lnTo>
                <a:close/>
              </a:path>
              <a:path w="13715" h="1203959">
                <a:moveTo>
                  <a:pt x="13715" y="876299"/>
                </a:moveTo>
                <a:lnTo>
                  <a:pt x="13715" y="862583"/>
                </a:lnTo>
                <a:lnTo>
                  <a:pt x="1523" y="862583"/>
                </a:lnTo>
                <a:lnTo>
                  <a:pt x="1523" y="876299"/>
                </a:lnTo>
                <a:lnTo>
                  <a:pt x="13715" y="876299"/>
                </a:lnTo>
                <a:close/>
              </a:path>
              <a:path w="13715" h="1203959">
                <a:moveTo>
                  <a:pt x="13715" y="900683"/>
                </a:moveTo>
                <a:lnTo>
                  <a:pt x="13715" y="888491"/>
                </a:lnTo>
                <a:lnTo>
                  <a:pt x="1523" y="888491"/>
                </a:lnTo>
                <a:lnTo>
                  <a:pt x="1523" y="900683"/>
                </a:lnTo>
                <a:lnTo>
                  <a:pt x="13715" y="900683"/>
                </a:lnTo>
                <a:close/>
              </a:path>
              <a:path w="13715" h="1203959">
                <a:moveTo>
                  <a:pt x="13715" y="926591"/>
                </a:moveTo>
                <a:lnTo>
                  <a:pt x="13715" y="914399"/>
                </a:lnTo>
                <a:lnTo>
                  <a:pt x="1523" y="914399"/>
                </a:lnTo>
                <a:lnTo>
                  <a:pt x="1523" y="926591"/>
                </a:lnTo>
                <a:lnTo>
                  <a:pt x="13715" y="926591"/>
                </a:lnTo>
                <a:close/>
              </a:path>
              <a:path w="13715" h="1203959">
                <a:moveTo>
                  <a:pt x="13715" y="952499"/>
                </a:moveTo>
                <a:lnTo>
                  <a:pt x="13715" y="938783"/>
                </a:lnTo>
                <a:lnTo>
                  <a:pt x="1523" y="938783"/>
                </a:lnTo>
                <a:lnTo>
                  <a:pt x="1523" y="952499"/>
                </a:lnTo>
                <a:lnTo>
                  <a:pt x="13715" y="952499"/>
                </a:lnTo>
                <a:close/>
              </a:path>
              <a:path w="13715" h="1203959">
                <a:moveTo>
                  <a:pt x="13715" y="976883"/>
                </a:moveTo>
                <a:lnTo>
                  <a:pt x="13715" y="964691"/>
                </a:lnTo>
                <a:lnTo>
                  <a:pt x="1523" y="964691"/>
                </a:lnTo>
                <a:lnTo>
                  <a:pt x="1523" y="976883"/>
                </a:lnTo>
                <a:lnTo>
                  <a:pt x="13715" y="976883"/>
                </a:lnTo>
                <a:close/>
              </a:path>
              <a:path w="13715" h="1203959">
                <a:moveTo>
                  <a:pt x="13715" y="1002791"/>
                </a:moveTo>
                <a:lnTo>
                  <a:pt x="13715" y="990599"/>
                </a:lnTo>
                <a:lnTo>
                  <a:pt x="1523" y="990599"/>
                </a:lnTo>
                <a:lnTo>
                  <a:pt x="1523" y="1002791"/>
                </a:lnTo>
                <a:lnTo>
                  <a:pt x="13715" y="1002791"/>
                </a:lnTo>
                <a:close/>
              </a:path>
              <a:path w="13715" h="1203959">
                <a:moveTo>
                  <a:pt x="13715" y="1028699"/>
                </a:moveTo>
                <a:lnTo>
                  <a:pt x="13715" y="1014983"/>
                </a:lnTo>
                <a:lnTo>
                  <a:pt x="1523" y="1014983"/>
                </a:lnTo>
                <a:lnTo>
                  <a:pt x="1523" y="1028699"/>
                </a:lnTo>
                <a:lnTo>
                  <a:pt x="13715" y="1028699"/>
                </a:lnTo>
                <a:close/>
              </a:path>
              <a:path w="13715" h="1203959">
                <a:moveTo>
                  <a:pt x="13715" y="1053083"/>
                </a:moveTo>
                <a:lnTo>
                  <a:pt x="13715" y="1040891"/>
                </a:lnTo>
                <a:lnTo>
                  <a:pt x="1523" y="1040891"/>
                </a:lnTo>
                <a:lnTo>
                  <a:pt x="1523" y="1053083"/>
                </a:lnTo>
                <a:lnTo>
                  <a:pt x="13715" y="1053083"/>
                </a:lnTo>
                <a:close/>
              </a:path>
              <a:path w="13715" h="1203959">
                <a:moveTo>
                  <a:pt x="13715" y="1078991"/>
                </a:moveTo>
                <a:lnTo>
                  <a:pt x="13715" y="1066799"/>
                </a:lnTo>
                <a:lnTo>
                  <a:pt x="1523" y="1066799"/>
                </a:lnTo>
                <a:lnTo>
                  <a:pt x="1523" y="1078991"/>
                </a:lnTo>
                <a:lnTo>
                  <a:pt x="13715" y="1078991"/>
                </a:lnTo>
                <a:close/>
              </a:path>
              <a:path w="13715" h="1203959">
                <a:moveTo>
                  <a:pt x="13715" y="1104899"/>
                </a:moveTo>
                <a:lnTo>
                  <a:pt x="13715" y="1091183"/>
                </a:lnTo>
                <a:lnTo>
                  <a:pt x="1523" y="1091183"/>
                </a:lnTo>
                <a:lnTo>
                  <a:pt x="1523" y="1104899"/>
                </a:lnTo>
                <a:lnTo>
                  <a:pt x="13715" y="1104899"/>
                </a:lnTo>
                <a:close/>
              </a:path>
              <a:path w="13715" h="1203959">
                <a:moveTo>
                  <a:pt x="13715" y="1129283"/>
                </a:moveTo>
                <a:lnTo>
                  <a:pt x="13715" y="1117091"/>
                </a:lnTo>
                <a:lnTo>
                  <a:pt x="1523" y="1117091"/>
                </a:lnTo>
                <a:lnTo>
                  <a:pt x="1523" y="1129283"/>
                </a:lnTo>
                <a:lnTo>
                  <a:pt x="13715" y="1129283"/>
                </a:lnTo>
                <a:close/>
              </a:path>
              <a:path w="13715" h="1203959">
                <a:moveTo>
                  <a:pt x="13715" y="1155191"/>
                </a:moveTo>
                <a:lnTo>
                  <a:pt x="13715" y="1142999"/>
                </a:lnTo>
                <a:lnTo>
                  <a:pt x="1523" y="1142999"/>
                </a:lnTo>
                <a:lnTo>
                  <a:pt x="1523" y="1155191"/>
                </a:lnTo>
                <a:lnTo>
                  <a:pt x="13715" y="1155191"/>
                </a:lnTo>
                <a:close/>
              </a:path>
              <a:path w="13715" h="1203959">
                <a:moveTo>
                  <a:pt x="13715" y="1181099"/>
                </a:moveTo>
                <a:lnTo>
                  <a:pt x="13715" y="1167383"/>
                </a:lnTo>
                <a:lnTo>
                  <a:pt x="1523" y="1167383"/>
                </a:lnTo>
                <a:lnTo>
                  <a:pt x="1523" y="1181099"/>
                </a:lnTo>
                <a:lnTo>
                  <a:pt x="13715" y="1181099"/>
                </a:lnTo>
                <a:close/>
              </a:path>
              <a:path w="13715" h="1203959">
                <a:moveTo>
                  <a:pt x="13715" y="1203959"/>
                </a:moveTo>
                <a:lnTo>
                  <a:pt x="13715" y="1193291"/>
                </a:lnTo>
                <a:lnTo>
                  <a:pt x="1523" y="1193291"/>
                </a:lnTo>
                <a:lnTo>
                  <a:pt x="1523" y="1203959"/>
                </a:lnTo>
                <a:lnTo>
                  <a:pt x="13715" y="1203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347594" y="25740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347594" y="25984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347594" y="26243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347594" y="26502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347594" y="26746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347594" y="27005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347594" y="27264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347594" y="27508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347594" y="27767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347594" y="28026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347594" y="28270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347594" y="28529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347594" y="28788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347594" y="29032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347594" y="29291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347594" y="29550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347594" y="29794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347594" y="30053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347594" y="30312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347594" y="30556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47594" y="30815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47594" y="31074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347594" y="3131819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347594" y="31577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347594" y="31836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347594" y="3208019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347594" y="32339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347594" y="32598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347594" y="32842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347594" y="33101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347594" y="33360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5347594" y="33604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347594" y="33863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347594" y="34122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347594" y="34366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347594" y="34625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347594" y="34884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347594" y="35128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347594" y="35387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347594" y="35646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347594" y="35890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347594" y="36149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347594" y="36408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347594" y="36652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347594" y="36911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347594" y="37170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347594" y="37414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5347594" y="3775709"/>
            <a:ext cx="13716" cy="0"/>
          </a:xfrm>
          <a:custGeom>
            <a:avLst/>
            <a:gdLst/>
            <a:ahLst/>
            <a:cxnLst/>
            <a:rect l="l" t="t" r="r" b="b"/>
            <a:pathLst>
              <a:path w="13716" h="0">
                <a:moveTo>
                  <a:pt x="13716" y="0"/>
                </a:moveTo>
                <a:lnTo>
                  <a:pt x="0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622437" y="2234691"/>
            <a:ext cx="1123950" cy="212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664"/>
              </a:lnSpc>
            </a:pP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5">
                <a:latin typeface="Arial"/>
                <a:cs typeface="Arial"/>
              </a:rPr>
              <a:t>n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62417" y="1520443"/>
            <a:ext cx="5145405" cy="492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100" spc="-25">
                <a:solidFill>
                  <a:srgbClr val="2D937D"/>
                </a:solidFill>
                <a:latin typeface="Calibri"/>
                <a:cs typeface="Calibri"/>
              </a:rPr>
              <a:t>M</a:t>
            </a:r>
            <a:r>
              <a:rPr dirty="0" smtClean="0" sz="3100" spc="-25">
                <a:solidFill>
                  <a:srgbClr val="2D937D"/>
                </a:solidFill>
                <a:latin typeface="Calibri"/>
                <a:cs typeface="Calibri"/>
              </a:rPr>
              <a:t>e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c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h</a:t>
            </a:r>
            <a:r>
              <a:rPr dirty="0" smtClean="0" sz="3100" spc="-10">
                <a:solidFill>
                  <a:srgbClr val="2D937D"/>
                </a:solidFill>
                <a:latin typeface="Calibri"/>
                <a:cs typeface="Calibri"/>
              </a:rPr>
              <a:t>a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n</a:t>
            </a:r>
            <a:r>
              <a:rPr dirty="0" smtClean="0" sz="3100" spc="-5">
                <a:solidFill>
                  <a:srgbClr val="2D937D"/>
                </a:solidFill>
                <a:latin typeface="Calibri"/>
                <a:cs typeface="Calibri"/>
              </a:rPr>
              <a:t>i</a:t>
            </a:r>
            <a:r>
              <a:rPr dirty="0" smtClean="0" sz="3100" spc="-15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r>
              <a:rPr dirty="0" smtClean="0" sz="3100" spc="-30">
                <a:solidFill>
                  <a:srgbClr val="2D937D"/>
                </a:solidFill>
                <a:latin typeface="Calibri"/>
                <a:cs typeface="Calibri"/>
              </a:rPr>
              <a:t>m</a:t>
            </a:r>
            <a:r>
              <a:rPr dirty="0" smtClean="0" sz="3100" spc="-15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r>
              <a:rPr dirty="0" smtClean="0" sz="3100" spc="-95">
                <a:solidFill>
                  <a:srgbClr val="2D937D"/>
                </a:solidFill>
                <a:latin typeface="Times New Roman"/>
                <a:cs typeface="Times New Roman"/>
              </a:rPr>
              <a:t> </a:t>
            </a:r>
            <a:r>
              <a:rPr dirty="0" smtClean="0" sz="3100" spc="-15">
                <a:solidFill>
                  <a:srgbClr val="2D937D"/>
                </a:solidFill>
                <a:latin typeface="Calibri"/>
                <a:cs typeface="Calibri"/>
              </a:rPr>
              <a:t>dr</a:t>
            </a:r>
            <a:r>
              <a:rPr dirty="0" smtClean="0" sz="3100" spc="-5">
                <a:solidFill>
                  <a:srgbClr val="2D937D"/>
                </a:solidFill>
                <a:latin typeface="Calibri"/>
                <a:cs typeface="Calibri"/>
              </a:rPr>
              <a:t>i</a:t>
            </a:r>
            <a:r>
              <a:rPr dirty="0" smtClean="0" sz="3100" spc="-10">
                <a:solidFill>
                  <a:srgbClr val="2D937D"/>
                </a:solidFill>
                <a:latin typeface="Calibri"/>
                <a:cs typeface="Calibri"/>
              </a:rPr>
              <a:t>v</a:t>
            </a:r>
            <a:r>
              <a:rPr dirty="0" smtClean="0" sz="3100" spc="-5">
                <a:solidFill>
                  <a:srgbClr val="2D937D"/>
                </a:solidFill>
                <a:latin typeface="Calibri"/>
                <a:cs typeface="Calibri"/>
              </a:rPr>
              <a:t>i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ng</a:t>
            </a:r>
            <a:r>
              <a:rPr dirty="0" smtClean="0" sz="3100" spc="-85">
                <a:solidFill>
                  <a:srgbClr val="2D937D"/>
                </a:solidFill>
                <a:latin typeface="Times New Roman"/>
                <a:cs typeface="Times New Roman"/>
              </a:rPr>
              <a:t> 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t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he</a:t>
            </a:r>
            <a:r>
              <a:rPr dirty="0" smtClean="0" sz="3100" spc="-75">
                <a:solidFill>
                  <a:srgbClr val="2D937D"/>
                </a:solidFill>
                <a:latin typeface="Times New Roman"/>
                <a:cs typeface="Times New Roman"/>
              </a:rPr>
              <a:t> 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p</a:t>
            </a:r>
            <a:r>
              <a:rPr dirty="0" smtClean="0" sz="3100" spc="-65">
                <a:solidFill>
                  <a:srgbClr val="2D937D"/>
                </a:solidFill>
                <a:latin typeface="Calibri"/>
                <a:cs typeface="Calibri"/>
              </a:rPr>
              <a:t>r</a:t>
            </a:r>
            <a:r>
              <a:rPr dirty="0" smtClean="0" sz="3100" spc="-25">
                <a:solidFill>
                  <a:srgbClr val="2D937D"/>
                </a:solidFill>
                <a:latin typeface="Calibri"/>
                <a:cs typeface="Calibri"/>
              </a:rPr>
              <a:t>o</a:t>
            </a:r>
            <a:r>
              <a:rPr dirty="0" smtClean="0" sz="3100" spc="-20">
                <a:solidFill>
                  <a:srgbClr val="2D937D"/>
                </a:solidFill>
                <a:latin typeface="Calibri"/>
                <a:cs typeface="Calibri"/>
              </a:rPr>
              <a:t>c</a:t>
            </a:r>
            <a:r>
              <a:rPr dirty="0" smtClean="0" sz="3100" spc="-25">
                <a:solidFill>
                  <a:srgbClr val="2D937D"/>
                </a:solidFill>
                <a:latin typeface="Calibri"/>
                <a:cs typeface="Calibri"/>
              </a:rPr>
              <a:t>e</a:t>
            </a:r>
            <a:r>
              <a:rPr dirty="0" smtClean="0" sz="3100" spc="-15">
                <a:solidFill>
                  <a:srgbClr val="2D937D"/>
                </a:solidFill>
                <a:latin typeface="Calibri"/>
                <a:cs typeface="Calibri"/>
              </a:rPr>
              <a:t>ss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4073" y="3777995"/>
            <a:ext cx="9143997" cy="2572512"/>
          </a:xfrm>
          <a:custGeom>
            <a:avLst/>
            <a:gdLst/>
            <a:ahLst/>
            <a:cxnLst/>
            <a:rect l="l" t="t" r="r" b="b"/>
            <a:pathLst>
              <a:path w="9143997" h="2572512">
                <a:moveTo>
                  <a:pt x="0" y="0"/>
                </a:moveTo>
                <a:lnTo>
                  <a:pt x="9143997" y="0"/>
                </a:lnTo>
                <a:lnTo>
                  <a:pt x="9143997" y="2572512"/>
                </a:lnTo>
                <a:lnTo>
                  <a:pt x="0" y="2572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74073" y="3777995"/>
            <a:ext cx="9143998" cy="2572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2162101" y="3777995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110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160909" y="4725923"/>
            <a:ext cx="6385559" cy="42671"/>
          </a:xfrm>
          <a:custGeom>
            <a:avLst/>
            <a:gdLst/>
            <a:ahLst/>
            <a:cxnLst/>
            <a:rect l="l" t="t" r="r" b="b"/>
            <a:pathLst>
              <a:path w="6385559" h="42671">
                <a:moveTo>
                  <a:pt x="6321551" y="9143"/>
                </a:moveTo>
                <a:lnTo>
                  <a:pt x="6321551" y="0"/>
                </a:lnTo>
                <a:lnTo>
                  <a:pt x="0" y="0"/>
                </a:lnTo>
                <a:lnTo>
                  <a:pt x="0" y="9143"/>
                </a:lnTo>
                <a:lnTo>
                  <a:pt x="6321551" y="9143"/>
                </a:lnTo>
                <a:close/>
              </a:path>
              <a:path w="6385559" h="42671">
                <a:moveTo>
                  <a:pt x="6385559" y="4571"/>
                </a:moveTo>
                <a:lnTo>
                  <a:pt x="6309359" y="-33527"/>
                </a:lnTo>
                <a:lnTo>
                  <a:pt x="6309359" y="0"/>
                </a:lnTo>
                <a:lnTo>
                  <a:pt x="6321551" y="0"/>
                </a:lnTo>
                <a:lnTo>
                  <a:pt x="6321551" y="36575"/>
                </a:lnTo>
                <a:lnTo>
                  <a:pt x="6385559" y="4571"/>
                </a:lnTo>
                <a:close/>
              </a:path>
              <a:path w="6385559" h="42671">
                <a:moveTo>
                  <a:pt x="6321551" y="36575"/>
                </a:moveTo>
                <a:lnTo>
                  <a:pt x="6321551" y="9143"/>
                </a:lnTo>
                <a:lnTo>
                  <a:pt x="6309359" y="9143"/>
                </a:lnTo>
                <a:lnTo>
                  <a:pt x="6309359" y="42671"/>
                </a:lnTo>
                <a:lnTo>
                  <a:pt x="6321551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892670" y="3777995"/>
            <a:ext cx="1987811" cy="501396"/>
          </a:xfrm>
          <a:custGeom>
            <a:avLst/>
            <a:gdLst/>
            <a:ahLst/>
            <a:cxnLst/>
            <a:rect l="l" t="t" r="r" b="b"/>
            <a:pathLst>
              <a:path w="1987811" h="501396">
                <a:moveTo>
                  <a:pt x="427235" y="50292"/>
                </a:moveTo>
                <a:lnTo>
                  <a:pt x="229464" y="0"/>
                </a:lnTo>
                <a:lnTo>
                  <a:pt x="0" y="0"/>
                </a:lnTo>
                <a:lnTo>
                  <a:pt x="413519" y="105156"/>
                </a:lnTo>
                <a:lnTo>
                  <a:pt x="427235" y="50292"/>
                </a:lnTo>
                <a:close/>
              </a:path>
              <a:path w="1987811" h="501396">
                <a:moveTo>
                  <a:pt x="1036835" y="204216"/>
                </a:moveTo>
                <a:lnTo>
                  <a:pt x="593351" y="91440"/>
                </a:lnTo>
                <a:lnTo>
                  <a:pt x="579635" y="147828"/>
                </a:lnTo>
                <a:lnTo>
                  <a:pt x="1023119" y="260604"/>
                </a:lnTo>
                <a:lnTo>
                  <a:pt x="1036835" y="204216"/>
                </a:lnTo>
                <a:close/>
              </a:path>
              <a:path w="1987811" h="501396">
                <a:moveTo>
                  <a:pt x="1646435" y="359664"/>
                </a:moveTo>
                <a:lnTo>
                  <a:pt x="1202951" y="246888"/>
                </a:lnTo>
                <a:lnTo>
                  <a:pt x="1189235" y="301752"/>
                </a:lnTo>
                <a:lnTo>
                  <a:pt x="1632719" y="414528"/>
                </a:lnTo>
                <a:lnTo>
                  <a:pt x="1646435" y="359664"/>
                </a:lnTo>
                <a:close/>
              </a:path>
              <a:path w="1987811" h="501396">
                <a:moveTo>
                  <a:pt x="1987811" y="446532"/>
                </a:moveTo>
                <a:lnTo>
                  <a:pt x="1812551" y="402336"/>
                </a:lnTo>
                <a:lnTo>
                  <a:pt x="1798835" y="457200"/>
                </a:lnTo>
                <a:lnTo>
                  <a:pt x="1974095" y="501396"/>
                </a:lnTo>
                <a:lnTo>
                  <a:pt x="1987811" y="446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8605401" y="4634989"/>
            <a:ext cx="4146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042026" y="4117847"/>
            <a:ext cx="1876044" cy="269747"/>
          </a:xfrm>
          <a:custGeom>
            <a:avLst/>
            <a:gdLst/>
            <a:ahLst/>
            <a:cxnLst/>
            <a:rect l="l" t="t" r="r" b="b"/>
            <a:pathLst>
              <a:path w="1876044" h="269747">
                <a:moveTo>
                  <a:pt x="0" y="0"/>
                </a:moveTo>
                <a:lnTo>
                  <a:pt x="0" y="269747"/>
                </a:lnTo>
                <a:lnTo>
                  <a:pt x="1876044" y="269747"/>
                </a:lnTo>
                <a:lnTo>
                  <a:pt x="1876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8082670" y="4138674"/>
            <a:ext cx="129794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 b="1">
                <a:latin typeface="Arial"/>
                <a:cs typeface="Arial"/>
              </a:rPr>
              <a:t>P</a:t>
            </a:r>
            <a:r>
              <a:rPr dirty="0" smtClean="0" sz="1600" spc="-15" b="1">
                <a:latin typeface="Arial"/>
                <a:cs typeface="Arial"/>
              </a:rPr>
              <a:t>u</a:t>
            </a:r>
            <a:r>
              <a:rPr dirty="0" smtClean="0" sz="1600" spc="-15" b="1">
                <a:latin typeface="Arial"/>
                <a:cs typeface="Arial"/>
              </a:rPr>
              <a:t>b</a:t>
            </a:r>
            <a:r>
              <a:rPr dirty="0" smtClean="0" sz="1600" spc="-10" b="1">
                <a:latin typeface="Arial"/>
                <a:cs typeface="Arial"/>
              </a:rPr>
              <a:t>lic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sec</a:t>
            </a:r>
            <a:r>
              <a:rPr dirty="0" smtClean="0" sz="1600" spc="-15" b="1">
                <a:latin typeface="Arial"/>
                <a:cs typeface="Arial"/>
              </a:rPr>
              <a:t>t</a:t>
            </a:r>
            <a:r>
              <a:rPr dirty="0" smtClean="0" sz="1600" spc="-15" b="1">
                <a:latin typeface="Arial"/>
                <a:cs typeface="Arial"/>
              </a:rPr>
              <a:t>o</a:t>
            </a:r>
            <a:r>
              <a:rPr dirty="0" smtClean="0" sz="1600" spc="-10" b="1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042026" y="3777995"/>
            <a:ext cx="1876044" cy="265176"/>
          </a:xfrm>
          <a:custGeom>
            <a:avLst/>
            <a:gdLst/>
            <a:ahLst/>
            <a:cxnLst/>
            <a:rect l="l" t="t" r="r" b="b"/>
            <a:pathLst>
              <a:path w="1876044" h="265176">
                <a:moveTo>
                  <a:pt x="1876044" y="265176"/>
                </a:moveTo>
                <a:lnTo>
                  <a:pt x="1876044" y="0"/>
                </a:lnTo>
                <a:lnTo>
                  <a:pt x="0" y="0"/>
                </a:lnTo>
                <a:lnTo>
                  <a:pt x="0" y="265176"/>
                </a:lnTo>
                <a:lnTo>
                  <a:pt x="1876044" y="265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8082670" y="3792726"/>
            <a:ext cx="93916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latin typeface="Arial"/>
                <a:cs typeface="Arial"/>
              </a:rPr>
              <a:t>R</a:t>
            </a:r>
            <a:r>
              <a:rPr dirty="0" smtClean="0" sz="1600" spc="-10" b="1">
                <a:latin typeface="Arial"/>
                <a:cs typeface="Arial"/>
              </a:rPr>
              <a:t>esearch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26542" y="3777995"/>
            <a:ext cx="12191" cy="1524"/>
          </a:xfrm>
          <a:custGeom>
            <a:avLst/>
            <a:gdLst/>
            <a:ahLst/>
            <a:cxnLst/>
            <a:rect l="l" t="t" r="r" b="b"/>
            <a:pathLst>
              <a:path w="12191" h="1524">
                <a:moveTo>
                  <a:pt x="6095" y="0"/>
                </a:moveTo>
                <a:lnTo>
                  <a:pt x="6095" y="152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026542" y="37932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026542" y="38176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026542" y="38435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026542" y="38694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026542" y="38938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026542" y="39197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026542" y="39456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026542" y="39700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026542" y="39959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026542" y="40218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026542" y="40462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026542" y="40721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026542" y="40980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026542" y="41224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026542" y="41483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026542" y="41742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026542" y="41986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026542" y="42245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3026542" y="42504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026542" y="42748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3026542" y="43007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3026542" y="43266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3026542" y="43510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3026542" y="43769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3026542" y="44028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026542" y="44272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026542" y="44531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3026542" y="44790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3026542" y="45034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3026542" y="45293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3026542" y="45552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026542" y="45796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3026542" y="46055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026542" y="46314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026542" y="46558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026542" y="46817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026542" y="47076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347594" y="37932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347594" y="38176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347594" y="3843527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347594" y="3869435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6857" y="0"/>
                </a:moveTo>
                <a:lnTo>
                  <a:pt x="6857" y="1219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347594" y="3893820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6857" y="0"/>
                </a:moveTo>
                <a:lnTo>
                  <a:pt x="6857" y="1371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349118" y="39197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349118" y="39456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349118" y="39700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349118" y="39959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349118" y="40218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5349118" y="40462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5349118" y="40721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349118" y="40980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349118" y="41224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349118" y="41483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5349118" y="41742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5349118" y="41986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5349118" y="42245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349118" y="42504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5349118" y="42748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5349118" y="43007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349118" y="43266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5349118" y="43510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349118" y="43769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5349118" y="44028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5349118" y="44272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5349118" y="44531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5349118" y="44790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5349118" y="45034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5349118" y="45293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5349118" y="45552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349118" y="45796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5349118" y="46055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5349118" y="46314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5349118" y="4655820"/>
            <a:ext cx="12191" cy="13715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6095" y="0"/>
                </a:moveTo>
                <a:lnTo>
                  <a:pt x="6095" y="137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5349118" y="4681727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5349118" y="470763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6095" y="0"/>
                </a:moveTo>
                <a:lnTo>
                  <a:pt x="6095" y="121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970409" y="5023103"/>
            <a:ext cx="1213103" cy="451103"/>
          </a:xfrm>
          <a:custGeom>
            <a:avLst/>
            <a:gdLst/>
            <a:ahLst/>
            <a:cxnLst/>
            <a:rect l="l" t="t" r="r" b="b"/>
            <a:pathLst>
              <a:path w="1213103" h="451103">
                <a:moveTo>
                  <a:pt x="1213103" y="225551"/>
                </a:moveTo>
                <a:lnTo>
                  <a:pt x="1027175" y="0"/>
                </a:lnTo>
                <a:lnTo>
                  <a:pt x="0" y="0"/>
                </a:lnTo>
                <a:lnTo>
                  <a:pt x="0" y="451103"/>
                </a:lnTo>
                <a:lnTo>
                  <a:pt x="1027175" y="451103"/>
                </a:lnTo>
                <a:lnTo>
                  <a:pt x="1213103" y="225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965837" y="5018532"/>
            <a:ext cx="1223771" cy="460247"/>
          </a:xfrm>
          <a:custGeom>
            <a:avLst/>
            <a:gdLst/>
            <a:ahLst/>
            <a:cxnLst/>
            <a:rect l="l" t="t" r="r" b="b"/>
            <a:pathLst>
              <a:path w="1223771" h="460247">
                <a:moveTo>
                  <a:pt x="1223771" y="230123"/>
                </a:moveTo>
                <a:lnTo>
                  <a:pt x="1033271" y="0"/>
                </a:lnTo>
                <a:lnTo>
                  <a:pt x="0" y="0"/>
                </a:lnTo>
                <a:lnTo>
                  <a:pt x="0" y="460247"/>
                </a:lnTo>
                <a:lnTo>
                  <a:pt x="4571" y="460247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027175" y="9143"/>
                </a:lnTo>
                <a:lnTo>
                  <a:pt x="1027175" y="7619"/>
                </a:lnTo>
                <a:lnTo>
                  <a:pt x="1031747" y="9143"/>
                </a:lnTo>
                <a:lnTo>
                  <a:pt x="1031747" y="13121"/>
                </a:lnTo>
                <a:lnTo>
                  <a:pt x="1212094" y="230123"/>
                </a:lnTo>
                <a:lnTo>
                  <a:pt x="1214627" y="227075"/>
                </a:lnTo>
                <a:lnTo>
                  <a:pt x="1214627" y="241169"/>
                </a:lnTo>
                <a:lnTo>
                  <a:pt x="1223771" y="230123"/>
                </a:lnTo>
                <a:close/>
              </a:path>
              <a:path w="1223771" h="460247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23771" h="460247">
                <a:moveTo>
                  <a:pt x="9143" y="451103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451103"/>
                </a:lnTo>
                <a:lnTo>
                  <a:pt x="9143" y="451103"/>
                </a:lnTo>
                <a:close/>
              </a:path>
              <a:path w="1223771" h="460247">
                <a:moveTo>
                  <a:pt x="1028442" y="451103"/>
                </a:moveTo>
                <a:lnTo>
                  <a:pt x="4571" y="451103"/>
                </a:lnTo>
                <a:lnTo>
                  <a:pt x="9143" y="455675"/>
                </a:lnTo>
                <a:lnTo>
                  <a:pt x="9143" y="460247"/>
                </a:lnTo>
                <a:lnTo>
                  <a:pt x="1027175" y="460247"/>
                </a:lnTo>
                <a:lnTo>
                  <a:pt x="1027175" y="452627"/>
                </a:lnTo>
                <a:lnTo>
                  <a:pt x="1028442" y="451103"/>
                </a:lnTo>
                <a:close/>
              </a:path>
              <a:path w="1223771" h="460247">
                <a:moveTo>
                  <a:pt x="9143" y="460247"/>
                </a:moveTo>
                <a:lnTo>
                  <a:pt x="9143" y="455675"/>
                </a:lnTo>
                <a:lnTo>
                  <a:pt x="4571" y="451103"/>
                </a:lnTo>
                <a:lnTo>
                  <a:pt x="4571" y="460247"/>
                </a:lnTo>
                <a:lnTo>
                  <a:pt x="9143" y="460247"/>
                </a:lnTo>
                <a:close/>
              </a:path>
              <a:path w="1223771" h="460247">
                <a:moveTo>
                  <a:pt x="1031747" y="9143"/>
                </a:moveTo>
                <a:lnTo>
                  <a:pt x="1027175" y="7619"/>
                </a:lnTo>
                <a:lnTo>
                  <a:pt x="1028442" y="9143"/>
                </a:lnTo>
                <a:lnTo>
                  <a:pt x="1031747" y="9143"/>
                </a:lnTo>
                <a:close/>
              </a:path>
              <a:path w="1223771" h="460247">
                <a:moveTo>
                  <a:pt x="1028442" y="9143"/>
                </a:moveTo>
                <a:lnTo>
                  <a:pt x="1027175" y="7619"/>
                </a:lnTo>
                <a:lnTo>
                  <a:pt x="1027175" y="9143"/>
                </a:lnTo>
                <a:lnTo>
                  <a:pt x="1028442" y="9143"/>
                </a:lnTo>
                <a:close/>
              </a:path>
              <a:path w="1223771" h="460247">
                <a:moveTo>
                  <a:pt x="1031747" y="451103"/>
                </a:moveTo>
                <a:lnTo>
                  <a:pt x="1028442" y="451103"/>
                </a:lnTo>
                <a:lnTo>
                  <a:pt x="1027175" y="452627"/>
                </a:lnTo>
                <a:lnTo>
                  <a:pt x="1031747" y="451103"/>
                </a:lnTo>
                <a:close/>
              </a:path>
              <a:path w="1223771" h="460247">
                <a:moveTo>
                  <a:pt x="1031747" y="460247"/>
                </a:moveTo>
                <a:lnTo>
                  <a:pt x="1031747" y="451103"/>
                </a:lnTo>
                <a:lnTo>
                  <a:pt x="1027175" y="452627"/>
                </a:lnTo>
                <a:lnTo>
                  <a:pt x="1027175" y="460247"/>
                </a:lnTo>
                <a:lnTo>
                  <a:pt x="1031747" y="460247"/>
                </a:lnTo>
                <a:close/>
              </a:path>
              <a:path w="1223771" h="460247">
                <a:moveTo>
                  <a:pt x="1031747" y="13121"/>
                </a:moveTo>
                <a:lnTo>
                  <a:pt x="1031747" y="9143"/>
                </a:lnTo>
                <a:lnTo>
                  <a:pt x="1028442" y="9143"/>
                </a:lnTo>
                <a:lnTo>
                  <a:pt x="1031747" y="13121"/>
                </a:lnTo>
                <a:close/>
              </a:path>
              <a:path w="1223771" h="460247">
                <a:moveTo>
                  <a:pt x="1214627" y="241169"/>
                </a:moveTo>
                <a:lnTo>
                  <a:pt x="1214627" y="233171"/>
                </a:lnTo>
                <a:lnTo>
                  <a:pt x="1212094" y="230123"/>
                </a:lnTo>
                <a:lnTo>
                  <a:pt x="1028442" y="451103"/>
                </a:lnTo>
                <a:lnTo>
                  <a:pt x="1031747" y="451103"/>
                </a:lnTo>
                <a:lnTo>
                  <a:pt x="1031747" y="460247"/>
                </a:lnTo>
                <a:lnTo>
                  <a:pt x="1033271" y="460247"/>
                </a:lnTo>
                <a:lnTo>
                  <a:pt x="1214627" y="241169"/>
                </a:lnTo>
                <a:close/>
              </a:path>
              <a:path w="1223771" h="460247">
                <a:moveTo>
                  <a:pt x="1214627" y="233171"/>
                </a:moveTo>
                <a:lnTo>
                  <a:pt x="1214627" y="227075"/>
                </a:lnTo>
                <a:lnTo>
                  <a:pt x="1212094" y="230123"/>
                </a:lnTo>
                <a:lnTo>
                  <a:pt x="1214627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183514" y="5023103"/>
            <a:ext cx="2183891" cy="451103"/>
          </a:xfrm>
          <a:custGeom>
            <a:avLst/>
            <a:gdLst/>
            <a:ahLst/>
            <a:cxnLst/>
            <a:rect l="l" t="t" r="r" b="b"/>
            <a:pathLst>
              <a:path w="2183891" h="451103">
                <a:moveTo>
                  <a:pt x="2183891" y="225551"/>
                </a:moveTo>
                <a:lnTo>
                  <a:pt x="1847087" y="0"/>
                </a:lnTo>
                <a:lnTo>
                  <a:pt x="0" y="0"/>
                </a:lnTo>
                <a:lnTo>
                  <a:pt x="0" y="451103"/>
                </a:lnTo>
                <a:lnTo>
                  <a:pt x="1847087" y="451103"/>
                </a:lnTo>
                <a:lnTo>
                  <a:pt x="2183891" y="225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178942" y="5018532"/>
            <a:ext cx="2197607" cy="460247"/>
          </a:xfrm>
          <a:custGeom>
            <a:avLst/>
            <a:gdLst/>
            <a:ahLst/>
            <a:cxnLst/>
            <a:rect l="l" t="t" r="r" b="b"/>
            <a:pathLst>
              <a:path w="2197607" h="460247">
                <a:moveTo>
                  <a:pt x="2197607" y="230123"/>
                </a:moveTo>
                <a:lnTo>
                  <a:pt x="1853183" y="0"/>
                </a:lnTo>
                <a:lnTo>
                  <a:pt x="0" y="0"/>
                </a:lnTo>
                <a:lnTo>
                  <a:pt x="0" y="460247"/>
                </a:lnTo>
                <a:lnTo>
                  <a:pt x="4571" y="460247"/>
                </a:lnTo>
                <a:lnTo>
                  <a:pt x="4571" y="9143"/>
                </a:lnTo>
                <a:lnTo>
                  <a:pt x="10667" y="4571"/>
                </a:lnTo>
                <a:lnTo>
                  <a:pt x="10667" y="9143"/>
                </a:lnTo>
                <a:lnTo>
                  <a:pt x="1851659" y="9143"/>
                </a:lnTo>
                <a:lnTo>
                  <a:pt x="1851659" y="10169"/>
                </a:lnTo>
                <a:lnTo>
                  <a:pt x="2178619" y="230123"/>
                </a:lnTo>
                <a:lnTo>
                  <a:pt x="2185415" y="225551"/>
                </a:lnTo>
                <a:lnTo>
                  <a:pt x="2185415" y="238269"/>
                </a:lnTo>
                <a:lnTo>
                  <a:pt x="2197607" y="230123"/>
                </a:lnTo>
                <a:close/>
              </a:path>
              <a:path w="2197607" h="460247">
                <a:moveTo>
                  <a:pt x="10667" y="9143"/>
                </a:moveTo>
                <a:lnTo>
                  <a:pt x="10667" y="4571"/>
                </a:lnTo>
                <a:lnTo>
                  <a:pt x="4571" y="9143"/>
                </a:lnTo>
                <a:lnTo>
                  <a:pt x="10667" y="9143"/>
                </a:lnTo>
                <a:close/>
              </a:path>
              <a:path w="2197607" h="460247">
                <a:moveTo>
                  <a:pt x="10667" y="451103"/>
                </a:moveTo>
                <a:lnTo>
                  <a:pt x="10667" y="9143"/>
                </a:lnTo>
                <a:lnTo>
                  <a:pt x="4571" y="9143"/>
                </a:lnTo>
                <a:lnTo>
                  <a:pt x="4571" y="451103"/>
                </a:lnTo>
                <a:lnTo>
                  <a:pt x="10667" y="451103"/>
                </a:lnTo>
                <a:close/>
              </a:path>
              <a:path w="2197607" h="460247">
                <a:moveTo>
                  <a:pt x="1851659" y="460247"/>
                </a:moveTo>
                <a:lnTo>
                  <a:pt x="1851659" y="451103"/>
                </a:lnTo>
                <a:lnTo>
                  <a:pt x="4571" y="451103"/>
                </a:lnTo>
                <a:lnTo>
                  <a:pt x="10667" y="455675"/>
                </a:lnTo>
                <a:lnTo>
                  <a:pt x="10667" y="460247"/>
                </a:lnTo>
                <a:lnTo>
                  <a:pt x="1851659" y="460247"/>
                </a:lnTo>
                <a:close/>
              </a:path>
              <a:path w="2197607" h="460247">
                <a:moveTo>
                  <a:pt x="10667" y="460247"/>
                </a:moveTo>
                <a:lnTo>
                  <a:pt x="10667" y="455675"/>
                </a:lnTo>
                <a:lnTo>
                  <a:pt x="4571" y="451103"/>
                </a:lnTo>
                <a:lnTo>
                  <a:pt x="4571" y="460247"/>
                </a:lnTo>
                <a:lnTo>
                  <a:pt x="10667" y="460247"/>
                </a:lnTo>
                <a:close/>
              </a:path>
              <a:path w="2197607" h="460247">
                <a:moveTo>
                  <a:pt x="1851659" y="10169"/>
                </a:moveTo>
                <a:lnTo>
                  <a:pt x="1851659" y="9143"/>
                </a:lnTo>
                <a:lnTo>
                  <a:pt x="1850135" y="9143"/>
                </a:lnTo>
                <a:lnTo>
                  <a:pt x="1851659" y="10169"/>
                </a:lnTo>
                <a:close/>
              </a:path>
              <a:path w="2197607" h="460247">
                <a:moveTo>
                  <a:pt x="2185415" y="238269"/>
                </a:moveTo>
                <a:lnTo>
                  <a:pt x="2185415" y="234695"/>
                </a:lnTo>
                <a:lnTo>
                  <a:pt x="2178619" y="230123"/>
                </a:lnTo>
                <a:lnTo>
                  <a:pt x="1850135" y="451103"/>
                </a:lnTo>
                <a:lnTo>
                  <a:pt x="1851659" y="451103"/>
                </a:lnTo>
                <a:lnTo>
                  <a:pt x="1851659" y="460247"/>
                </a:lnTo>
                <a:lnTo>
                  <a:pt x="1853183" y="460247"/>
                </a:lnTo>
                <a:lnTo>
                  <a:pt x="2185415" y="238269"/>
                </a:lnTo>
                <a:close/>
              </a:path>
              <a:path w="2197607" h="460247">
                <a:moveTo>
                  <a:pt x="2185415" y="234695"/>
                </a:moveTo>
                <a:lnTo>
                  <a:pt x="2185415" y="225551"/>
                </a:lnTo>
                <a:lnTo>
                  <a:pt x="2178619" y="230123"/>
                </a:lnTo>
                <a:lnTo>
                  <a:pt x="218541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5367406" y="5023103"/>
            <a:ext cx="2183891" cy="451103"/>
          </a:xfrm>
          <a:custGeom>
            <a:avLst/>
            <a:gdLst/>
            <a:ahLst/>
            <a:cxnLst/>
            <a:rect l="l" t="t" r="r" b="b"/>
            <a:pathLst>
              <a:path w="2183891" h="451103">
                <a:moveTo>
                  <a:pt x="2183891" y="225551"/>
                </a:moveTo>
                <a:lnTo>
                  <a:pt x="1847087" y="0"/>
                </a:lnTo>
                <a:lnTo>
                  <a:pt x="0" y="0"/>
                </a:lnTo>
                <a:lnTo>
                  <a:pt x="0" y="451103"/>
                </a:lnTo>
                <a:lnTo>
                  <a:pt x="1847087" y="451103"/>
                </a:lnTo>
                <a:lnTo>
                  <a:pt x="2183891" y="225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362833" y="5018532"/>
            <a:ext cx="2197607" cy="460247"/>
          </a:xfrm>
          <a:custGeom>
            <a:avLst/>
            <a:gdLst/>
            <a:ahLst/>
            <a:cxnLst/>
            <a:rect l="l" t="t" r="r" b="b"/>
            <a:pathLst>
              <a:path w="2197607" h="460247">
                <a:moveTo>
                  <a:pt x="2197607" y="230123"/>
                </a:moveTo>
                <a:lnTo>
                  <a:pt x="1853183" y="0"/>
                </a:lnTo>
                <a:lnTo>
                  <a:pt x="0" y="0"/>
                </a:lnTo>
                <a:lnTo>
                  <a:pt x="0" y="460247"/>
                </a:lnTo>
                <a:lnTo>
                  <a:pt x="4571" y="460247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851659" y="9143"/>
                </a:lnTo>
                <a:lnTo>
                  <a:pt x="1851659" y="11185"/>
                </a:lnTo>
                <a:lnTo>
                  <a:pt x="2178588" y="230123"/>
                </a:lnTo>
                <a:lnTo>
                  <a:pt x="2185415" y="225551"/>
                </a:lnTo>
                <a:lnTo>
                  <a:pt x="2185415" y="238269"/>
                </a:lnTo>
                <a:lnTo>
                  <a:pt x="2197607" y="230123"/>
                </a:lnTo>
                <a:close/>
              </a:path>
              <a:path w="2197607" h="460247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2197607" h="460247">
                <a:moveTo>
                  <a:pt x="9143" y="451103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451103"/>
                </a:lnTo>
                <a:lnTo>
                  <a:pt x="9143" y="451103"/>
                </a:lnTo>
                <a:close/>
              </a:path>
              <a:path w="2197607" h="460247">
                <a:moveTo>
                  <a:pt x="1851659" y="460247"/>
                </a:moveTo>
                <a:lnTo>
                  <a:pt x="1851659" y="451103"/>
                </a:lnTo>
                <a:lnTo>
                  <a:pt x="4571" y="451103"/>
                </a:lnTo>
                <a:lnTo>
                  <a:pt x="9143" y="455675"/>
                </a:lnTo>
                <a:lnTo>
                  <a:pt x="9143" y="460247"/>
                </a:lnTo>
                <a:lnTo>
                  <a:pt x="1851659" y="460247"/>
                </a:lnTo>
                <a:close/>
              </a:path>
              <a:path w="2197607" h="460247">
                <a:moveTo>
                  <a:pt x="9143" y="460247"/>
                </a:moveTo>
                <a:lnTo>
                  <a:pt x="9143" y="455675"/>
                </a:lnTo>
                <a:lnTo>
                  <a:pt x="4571" y="451103"/>
                </a:lnTo>
                <a:lnTo>
                  <a:pt x="4571" y="460247"/>
                </a:lnTo>
                <a:lnTo>
                  <a:pt x="9143" y="460247"/>
                </a:lnTo>
                <a:close/>
              </a:path>
              <a:path w="2197607" h="460247">
                <a:moveTo>
                  <a:pt x="1851659" y="11185"/>
                </a:moveTo>
                <a:lnTo>
                  <a:pt x="1851659" y="9143"/>
                </a:lnTo>
                <a:lnTo>
                  <a:pt x="1848611" y="9143"/>
                </a:lnTo>
                <a:lnTo>
                  <a:pt x="1851659" y="11185"/>
                </a:lnTo>
                <a:close/>
              </a:path>
              <a:path w="2197607" h="460247">
                <a:moveTo>
                  <a:pt x="2185415" y="238269"/>
                </a:moveTo>
                <a:lnTo>
                  <a:pt x="2185415" y="234695"/>
                </a:lnTo>
                <a:lnTo>
                  <a:pt x="2178588" y="230123"/>
                </a:lnTo>
                <a:lnTo>
                  <a:pt x="1848611" y="451103"/>
                </a:lnTo>
                <a:lnTo>
                  <a:pt x="1851659" y="451103"/>
                </a:lnTo>
                <a:lnTo>
                  <a:pt x="1851659" y="460247"/>
                </a:lnTo>
                <a:lnTo>
                  <a:pt x="1853183" y="460247"/>
                </a:lnTo>
                <a:lnTo>
                  <a:pt x="2185415" y="238269"/>
                </a:lnTo>
                <a:close/>
              </a:path>
              <a:path w="2197607" h="460247">
                <a:moveTo>
                  <a:pt x="2185415" y="234695"/>
                </a:moveTo>
                <a:lnTo>
                  <a:pt x="2185415" y="225551"/>
                </a:lnTo>
                <a:lnTo>
                  <a:pt x="2178588" y="230123"/>
                </a:lnTo>
                <a:lnTo>
                  <a:pt x="218541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1897258" y="5023103"/>
            <a:ext cx="1045463" cy="451103"/>
          </a:xfrm>
          <a:custGeom>
            <a:avLst/>
            <a:gdLst/>
            <a:ahLst/>
            <a:cxnLst/>
            <a:rect l="l" t="t" r="r" b="b"/>
            <a:pathLst>
              <a:path w="1045463" h="451103">
                <a:moveTo>
                  <a:pt x="0" y="0"/>
                </a:moveTo>
                <a:lnTo>
                  <a:pt x="0" y="451103"/>
                </a:lnTo>
                <a:lnTo>
                  <a:pt x="1045463" y="451103"/>
                </a:lnTo>
                <a:lnTo>
                  <a:pt x="1045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1976004" y="5063233"/>
            <a:ext cx="767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-15" b="1">
                <a:latin typeface="Arial"/>
                <a:cs typeface="Arial"/>
              </a:rPr>
              <a:t>t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20" b="1">
                <a:latin typeface="Arial"/>
                <a:cs typeface="Arial"/>
              </a:rPr>
              <a:t>o</a:t>
            </a:r>
            <a:r>
              <a:rPr dirty="0" smtClean="0" sz="1400" spc="0" b="1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183514" y="5023103"/>
            <a:ext cx="1699259" cy="451103"/>
          </a:xfrm>
          <a:custGeom>
            <a:avLst/>
            <a:gdLst/>
            <a:ahLst/>
            <a:cxnLst/>
            <a:rect l="l" t="t" r="r" b="b"/>
            <a:pathLst>
              <a:path w="1699259" h="451103">
                <a:moveTo>
                  <a:pt x="0" y="0"/>
                </a:moveTo>
                <a:lnTo>
                  <a:pt x="0" y="451103"/>
                </a:lnTo>
                <a:lnTo>
                  <a:pt x="1699259" y="451103"/>
                </a:lnTo>
                <a:lnTo>
                  <a:pt x="1699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 txBox="1"/>
          <p:nvPr/>
        </p:nvSpPr>
        <p:spPr>
          <a:xfrm>
            <a:off x="3262260" y="5063233"/>
            <a:ext cx="1121410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400" spc="-5" b="1">
                <a:latin typeface="Arial"/>
                <a:cs typeface="Arial"/>
              </a:rPr>
              <a:t>S</a:t>
            </a:r>
            <a:r>
              <a:rPr dirty="0" smtClean="0" sz="1400" spc="-5" b="1">
                <a:latin typeface="Arial"/>
                <a:cs typeface="Arial"/>
              </a:rPr>
              <a:t>c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f</a:t>
            </a:r>
            <a:r>
              <a:rPr dirty="0" smtClean="0" sz="1400" spc="-10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c</a:t>
            </a:r>
            <a:r>
              <a:rPr dirty="0" smtClean="0" sz="1400" spc="0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15" b="1">
                <a:latin typeface="Arial"/>
                <a:cs typeface="Arial"/>
              </a:rPr>
              <a:t>v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5" b="1">
                <a:latin typeface="Arial"/>
                <a:cs typeface="Arial"/>
              </a:rPr>
              <a:t>l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-10" b="1">
                <a:latin typeface="Arial"/>
                <a:cs typeface="Arial"/>
              </a:rPr>
              <a:t>p</a:t>
            </a:r>
            <a:r>
              <a:rPr dirty="0" smtClean="0" sz="1400" spc="-5" b="1">
                <a:latin typeface="Arial"/>
                <a:cs typeface="Arial"/>
              </a:rPr>
              <a:t>m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367406" y="5023103"/>
            <a:ext cx="1818131" cy="451103"/>
          </a:xfrm>
          <a:custGeom>
            <a:avLst/>
            <a:gdLst/>
            <a:ahLst/>
            <a:cxnLst/>
            <a:rect l="l" t="t" r="r" b="b"/>
            <a:pathLst>
              <a:path w="1818131" h="451103">
                <a:moveTo>
                  <a:pt x="0" y="0"/>
                </a:moveTo>
                <a:lnTo>
                  <a:pt x="0" y="451103"/>
                </a:lnTo>
                <a:lnTo>
                  <a:pt x="1818131" y="451103"/>
                </a:lnTo>
                <a:lnTo>
                  <a:pt x="1818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 txBox="1"/>
          <p:nvPr/>
        </p:nvSpPr>
        <p:spPr>
          <a:xfrm>
            <a:off x="5446151" y="5063233"/>
            <a:ext cx="16097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C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-5" b="1">
                <a:latin typeface="Arial"/>
                <a:cs typeface="Arial"/>
              </a:rPr>
              <a:t>m</a:t>
            </a:r>
            <a:r>
              <a:rPr dirty="0" smtClean="0" sz="1400" spc="-5" b="1">
                <a:latin typeface="Arial"/>
                <a:cs typeface="Arial"/>
              </a:rPr>
              <a:t>m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-5" b="1">
                <a:latin typeface="Arial"/>
                <a:cs typeface="Arial"/>
              </a:rPr>
              <a:t>c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5" b="1">
                <a:latin typeface="Arial"/>
                <a:cs typeface="Arial"/>
              </a:rPr>
              <a:t>l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10" b="1">
                <a:latin typeface="Arial"/>
                <a:cs typeface="Arial"/>
              </a:rPr>
              <a:t>z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-15" b="1">
                <a:latin typeface="Arial"/>
                <a:cs typeface="Arial"/>
              </a:rPr>
              <a:t>t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0" b="1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200527" y="3777995"/>
            <a:ext cx="2420874" cy="272796"/>
          </a:xfrm>
          <a:custGeom>
            <a:avLst/>
            <a:gdLst/>
            <a:ahLst/>
            <a:cxnLst/>
            <a:rect l="l" t="t" r="r" b="b"/>
            <a:pathLst>
              <a:path w="2420874" h="272796">
                <a:moveTo>
                  <a:pt x="2355532" y="234696"/>
                </a:moveTo>
                <a:lnTo>
                  <a:pt x="2343150" y="234696"/>
                </a:lnTo>
                <a:lnTo>
                  <a:pt x="2329434" y="233172"/>
                </a:lnTo>
                <a:lnTo>
                  <a:pt x="2314194" y="233172"/>
                </a:lnTo>
                <a:lnTo>
                  <a:pt x="2295906" y="231648"/>
                </a:lnTo>
                <a:lnTo>
                  <a:pt x="2276094" y="230124"/>
                </a:lnTo>
                <a:lnTo>
                  <a:pt x="2254758" y="230124"/>
                </a:lnTo>
                <a:lnTo>
                  <a:pt x="2231898" y="228600"/>
                </a:lnTo>
                <a:lnTo>
                  <a:pt x="2205990" y="227076"/>
                </a:lnTo>
                <a:lnTo>
                  <a:pt x="2192274" y="225552"/>
                </a:lnTo>
                <a:lnTo>
                  <a:pt x="2177034" y="224028"/>
                </a:lnTo>
                <a:lnTo>
                  <a:pt x="2161794" y="224028"/>
                </a:lnTo>
                <a:lnTo>
                  <a:pt x="2131314" y="220980"/>
                </a:lnTo>
                <a:lnTo>
                  <a:pt x="2113026" y="220980"/>
                </a:lnTo>
                <a:lnTo>
                  <a:pt x="2076450" y="217932"/>
                </a:lnTo>
                <a:lnTo>
                  <a:pt x="2036826" y="216408"/>
                </a:lnTo>
                <a:lnTo>
                  <a:pt x="1991106" y="214884"/>
                </a:lnTo>
                <a:lnTo>
                  <a:pt x="1943862" y="213360"/>
                </a:lnTo>
                <a:lnTo>
                  <a:pt x="1892046" y="213360"/>
                </a:lnTo>
                <a:lnTo>
                  <a:pt x="1837182" y="211836"/>
                </a:lnTo>
                <a:lnTo>
                  <a:pt x="1779270" y="211836"/>
                </a:lnTo>
                <a:lnTo>
                  <a:pt x="1718310" y="210312"/>
                </a:lnTo>
                <a:lnTo>
                  <a:pt x="1590294" y="210312"/>
                </a:lnTo>
                <a:lnTo>
                  <a:pt x="1524762" y="208788"/>
                </a:lnTo>
                <a:lnTo>
                  <a:pt x="1456182" y="208788"/>
                </a:lnTo>
                <a:lnTo>
                  <a:pt x="1315974" y="205740"/>
                </a:lnTo>
                <a:lnTo>
                  <a:pt x="1029462" y="196596"/>
                </a:lnTo>
                <a:lnTo>
                  <a:pt x="886206" y="187452"/>
                </a:lnTo>
                <a:lnTo>
                  <a:pt x="747522" y="178308"/>
                </a:lnTo>
                <a:lnTo>
                  <a:pt x="678942" y="170688"/>
                </a:lnTo>
                <a:lnTo>
                  <a:pt x="613410" y="164592"/>
                </a:lnTo>
                <a:lnTo>
                  <a:pt x="549402" y="155448"/>
                </a:lnTo>
                <a:lnTo>
                  <a:pt x="486918" y="147828"/>
                </a:lnTo>
                <a:lnTo>
                  <a:pt x="371094" y="126492"/>
                </a:lnTo>
                <a:lnTo>
                  <a:pt x="317754" y="114300"/>
                </a:lnTo>
                <a:lnTo>
                  <a:pt x="267462" y="100584"/>
                </a:lnTo>
                <a:lnTo>
                  <a:pt x="221742" y="86868"/>
                </a:lnTo>
                <a:lnTo>
                  <a:pt x="179070" y="71628"/>
                </a:lnTo>
                <a:lnTo>
                  <a:pt x="159258" y="62484"/>
                </a:lnTo>
                <a:lnTo>
                  <a:pt x="140970" y="54864"/>
                </a:lnTo>
                <a:lnTo>
                  <a:pt x="122682" y="45720"/>
                </a:lnTo>
                <a:lnTo>
                  <a:pt x="105918" y="35052"/>
                </a:lnTo>
                <a:lnTo>
                  <a:pt x="89154" y="25908"/>
                </a:lnTo>
                <a:lnTo>
                  <a:pt x="73914" y="15240"/>
                </a:lnTo>
                <a:lnTo>
                  <a:pt x="60198" y="3048"/>
                </a:lnTo>
                <a:lnTo>
                  <a:pt x="56279" y="0"/>
                </a:lnTo>
                <a:lnTo>
                  <a:pt x="0" y="0"/>
                </a:lnTo>
                <a:lnTo>
                  <a:pt x="6858" y="6096"/>
                </a:lnTo>
                <a:lnTo>
                  <a:pt x="20574" y="19812"/>
                </a:lnTo>
                <a:lnTo>
                  <a:pt x="51054" y="44196"/>
                </a:lnTo>
                <a:lnTo>
                  <a:pt x="84582" y="67056"/>
                </a:lnTo>
                <a:lnTo>
                  <a:pt x="122682" y="88392"/>
                </a:lnTo>
                <a:lnTo>
                  <a:pt x="163830" y="106680"/>
                </a:lnTo>
                <a:lnTo>
                  <a:pt x="208026" y="123444"/>
                </a:lnTo>
                <a:lnTo>
                  <a:pt x="256794" y="137160"/>
                </a:lnTo>
                <a:lnTo>
                  <a:pt x="308610" y="150876"/>
                </a:lnTo>
                <a:lnTo>
                  <a:pt x="363474" y="163068"/>
                </a:lnTo>
                <a:lnTo>
                  <a:pt x="421386" y="175260"/>
                </a:lnTo>
                <a:lnTo>
                  <a:pt x="480822" y="184404"/>
                </a:lnTo>
                <a:lnTo>
                  <a:pt x="543306" y="193548"/>
                </a:lnTo>
                <a:lnTo>
                  <a:pt x="608838" y="202692"/>
                </a:lnTo>
                <a:lnTo>
                  <a:pt x="742950" y="214884"/>
                </a:lnTo>
                <a:lnTo>
                  <a:pt x="883158" y="225552"/>
                </a:lnTo>
                <a:lnTo>
                  <a:pt x="1026414" y="234696"/>
                </a:lnTo>
                <a:lnTo>
                  <a:pt x="1171194" y="239268"/>
                </a:lnTo>
                <a:lnTo>
                  <a:pt x="1314450" y="243840"/>
                </a:lnTo>
                <a:lnTo>
                  <a:pt x="1454658" y="246888"/>
                </a:lnTo>
                <a:lnTo>
                  <a:pt x="1523238" y="246888"/>
                </a:lnTo>
                <a:lnTo>
                  <a:pt x="1590294" y="248412"/>
                </a:lnTo>
                <a:lnTo>
                  <a:pt x="1718310" y="248412"/>
                </a:lnTo>
                <a:lnTo>
                  <a:pt x="1777746" y="249936"/>
                </a:lnTo>
                <a:lnTo>
                  <a:pt x="1835658" y="249936"/>
                </a:lnTo>
                <a:lnTo>
                  <a:pt x="1890522" y="251460"/>
                </a:lnTo>
                <a:lnTo>
                  <a:pt x="1942338" y="251460"/>
                </a:lnTo>
                <a:lnTo>
                  <a:pt x="1991106" y="252984"/>
                </a:lnTo>
                <a:lnTo>
                  <a:pt x="2035302" y="254508"/>
                </a:lnTo>
                <a:lnTo>
                  <a:pt x="2074926" y="256032"/>
                </a:lnTo>
                <a:lnTo>
                  <a:pt x="2111502" y="259080"/>
                </a:lnTo>
                <a:lnTo>
                  <a:pt x="2128266" y="259080"/>
                </a:lnTo>
                <a:lnTo>
                  <a:pt x="2143506" y="260604"/>
                </a:lnTo>
                <a:lnTo>
                  <a:pt x="2160270" y="262128"/>
                </a:lnTo>
                <a:lnTo>
                  <a:pt x="2173986" y="262128"/>
                </a:lnTo>
                <a:lnTo>
                  <a:pt x="2189226" y="263652"/>
                </a:lnTo>
                <a:lnTo>
                  <a:pt x="2202942" y="265176"/>
                </a:lnTo>
                <a:lnTo>
                  <a:pt x="2228850" y="266700"/>
                </a:lnTo>
                <a:lnTo>
                  <a:pt x="2253234" y="268224"/>
                </a:lnTo>
                <a:lnTo>
                  <a:pt x="2274570" y="268224"/>
                </a:lnTo>
                <a:lnTo>
                  <a:pt x="2294382" y="269748"/>
                </a:lnTo>
                <a:lnTo>
                  <a:pt x="2311146" y="271272"/>
                </a:lnTo>
                <a:lnTo>
                  <a:pt x="2327910" y="271272"/>
                </a:lnTo>
                <a:lnTo>
                  <a:pt x="2341626" y="272796"/>
                </a:lnTo>
                <a:lnTo>
                  <a:pt x="2350770" y="272796"/>
                </a:lnTo>
                <a:lnTo>
                  <a:pt x="2350770" y="257556"/>
                </a:lnTo>
                <a:lnTo>
                  <a:pt x="2355532" y="234696"/>
                </a:lnTo>
                <a:close/>
              </a:path>
              <a:path w="2420874" h="272796">
                <a:moveTo>
                  <a:pt x="2393442" y="234696"/>
                </a:moveTo>
                <a:lnTo>
                  <a:pt x="2355532" y="234696"/>
                </a:lnTo>
                <a:lnTo>
                  <a:pt x="2350770" y="257556"/>
                </a:lnTo>
                <a:lnTo>
                  <a:pt x="2361438" y="260604"/>
                </a:lnTo>
                <a:lnTo>
                  <a:pt x="2372106" y="262128"/>
                </a:lnTo>
                <a:lnTo>
                  <a:pt x="2381250" y="265176"/>
                </a:lnTo>
                <a:lnTo>
                  <a:pt x="2384298" y="265176"/>
                </a:lnTo>
                <a:lnTo>
                  <a:pt x="2384298" y="242316"/>
                </a:lnTo>
                <a:lnTo>
                  <a:pt x="2385822" y="240792"/>
                </a:lnTo>
                <a:lnTo>
                  <a:pt x="2385822" y="241046"/>
                </a:lnTo>
                <a:lnTo>
                  <a:pt x="2393442" y="234696"/>
                </a:lnTo>
                <a:close/>
              </a:path>
              <a:path w="2420874" h="272796">
                <a:moveTo>
                  <a:pt x="2391918" y="272796"/>
                </a:moveTo>
                <a:lnTo>
                  <a:pt x="2391918" y="268224"/>
                </a:lnTo>
                <a:lnTo>
                  <a:pt x="2390394" y="266700"/>
                </a:lnTo>
                <a:lnTo>
                  <a:pt x="2388870" y="266700"/>
                </a:lnTo>
                <a:lnTo>
                  <a:pt x="2384298" y="265176"/>
                </a:lnTo>
                <a:lnTo>
                  <a:pt x="2381250" y="265176"/>
                </a:lnTo>
                <a:lnTo>
                  <a:pt x="2372106" y="262128"/>
                </a:lnTo>
                <a:lnTo>
                  <a:pt x="2361438" y="260604"/>
                </a:lnTo>
                <a:lnTo>
                  <a:pt x="2350770" y="257556"/>
                </a:lnTo>
                <a:lnTo>
                  <a:pt x="2350770" y="272796"/>
                </a:lnTo>
                <a:lnTo>
                  <a:pt x="2391918" y="272796"/>
                </a:lnTo>
                <a:close/>
              </a:path>
              <a:path w="2420874" h="272796">
                <a:moveTo>
                  <a:pt x="2420874" y="256032"/>
                </a:moveTo>
                <a:lnTo>
                  <a:pt x="2420874" y="248412"/>
                </a:lnTo>
                <a:lnTo>
                  <a:pt x="2417826" y="240792"/>
                </a:lnTo>
                <a:lnTo>
                  <a:pt x="2416302" y="240792"/>
                </a:lnTo>
                <a:lnTo>
                  <a:pt x="2414778" y="237744"/>
                </a:lnTo>
                <a:lnTo>
                  <a:pt x="2408682" y="234696"/>
                </a:lnTo>
                <a:lnTo>
                  <a:pt x="2408682" y="233172"/>
                </a:lnTo>
                <a:lnTo>
                  <a:pt x="2399538" y="230124"/>
                </a:lnTo>
                <a:lnTo>
                  <a:pt x="2396490" y="228600"/>
                </a:lnTo>
                <a:lnTo>
                  <a:pt x="2390394" y="227076"/>
                </a:lnTo>
                <a:lnTo>
                  <a:pt x="2381250" y="225552"/>
                </a:lnTo>
                <a:lnTo>
                  <a:pt x="2370582" y="222504"/>
                </a:lnTo>
                <a:lnTo>
                  <a:pt x="2358390" y="220980"/>
                </a:lnTo>
                <a:lnTo>
                  <a:pt x="2355532" y="234696"/>
                </a:lnTo>
                <a:lnTo>
                  <a:pt x="2394966" y="234696"/>
                </a:lnTo>
                <a:lnTo>
                  <a:pt x="2394966" y="272796"/>
                </a:lnTo>
                <a:lnTo>
                  <a:pt x="2398014" y="272796"/>
                </a:lnTo>
                <a:lnTo>
                  <a:pt x="2402586" y="271272"/>
                </a:lnTo>
                <a:lnTo>
                  <a:pt x="2405634" y="271272"/>
                </a:lnTo>
                <a:lnTo>
                  <a:pt x="2407158" y="269748"/>
                </a:lnTo>
                <a:lnTo>
                  <a:pt x="2408682" y="269748"/>
                </a:lnTo>
                <a:lnTo>
                  <a:pt x="2411730" y="268224"/>
                </a:lnTo>
                <a:lnTo>
                  <a:pt x="2414778" y="265176"/>
                </a:lnTo>
                <a:lnTo>
                  <a:pt x="2416302" y="262128"/>
                </a:lnTo>
                <a:lnTo>
                  <a:pt x="2420874" y="256032"/>
                </a:lnTo>
                <a:close/>
              </a:path>
              <a:path w="2420874" h="272796">
                <a:moveTo>
                  <a:pt x="2385822" y="240792"/>
                </a:moveTo>
                <a:lnTo>
                  <a:pt x="2384298" y="242316"/>
                </a:lnTo>
                <a:lnTo>
                  <a:pt x="2385802" y="241062"/>
                </a:lnTo>
                <a:lnTo>
                  <a:pt x="2385822" y="240792"/>
                </a:lnTo>
                <a:close/>
              </a:path>
              <a:path w="2420874" h="272796">
                <a:moveTo>
                  <a:pt x="2385802" y="241062"/>
                </a:moveTo>
                <a:lnTo>
                  <a:pt x="2384298" y="242316"/>
                </a:lnTo>
                <a:lnTo>
                  <a:pt x="2384298" y="260604"/>
                </a:lnTo>
                <a:lnTo>
                  <a:pt x="2385802" y="241062"/>
                </a:lnTo>
                <a:close/>
              </a:path>
              <a:path w="2420874" h="272796">
                <a:moveTo>
                  <a:pt x="2384399" y="260705"/>
                </a:moveTo>
                <a:lnTo>
                  <a:pt x="2384298" y="262128"/>
                </a:lnTo>
                <a:lnTo>
                  <a:pt x="2384399" y="260705"/>
                </a:lnTo>
                <a:close/>
              </a:path>
              <a:path w="2420874" h="272796">
                <a:moveTo>
                  <a:pt x="2390394" y="266700"/>
                </a:moveTo>
                <a:lnTo>
                  <a:pt x="2384399" y="260705"/>
                </a:lnTo>
                <a:lnTo>
                  <a:pt x="2384298" y="262128"/>
                </a:lnTo>
                <a:lnTo>
                  <a:pt x="2384298" y="265176"/>
                </a:lnTo>
                <a:lnTo>
                  <a:pt x="2388870" y="266700"/>
                </a:lnTo>
                <a:lnTo>
                  <a:pt x="2390394" y="266700"/>
                </a:lnTo>
                <a:close/>
              </a:path>
              <a:path w="2420874" h="272796">
                <a:moveTo>
                  <a:pt x="2394966" y="272796"/>
                </a:moveTo>
                <a:lnTo>
                  <a:pt x="2394966" y="234696"/>
                </a:lnTo>
                <a:lnTo>
                  <a:pt x="2393442" y="234696"/>
                </a:lnTo>
                <a:lnTo>
                  <a:pt x="2385802" y="241062"/>
                </a:lnTo>
                <a:lnTo>
                  <a:pt x="2384399" y="260705"/>
                </a:lnTo>
                <a:lnTo>
                  <a:pt x="2391918" y="268224"/>
                </a:lnTo>
                <a:lnTo>
                  <a:pt x="2391918" y="272796"/>
                </a:lnTo>
                <a:lnTo>
                  <a:pt x="2394966" y="272796"/>
                </a:lnTo>
                <a:close/>
              </a:path>
              <a:path w="2420874" h="272796">
                <a:moveTo>
                  <a:pt x="2385822" y="241046"/>
                </a:moveTo>
                <a:lnTo>
                  <a:pt x="2385822" y="240792"/>
                </a:lnTo>
                <a:lnTo>
                  <a:pt x="2385802" y="24106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8186302" y="5401561"/>
            <a:ext cx="8185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i="1">
                <a:latin typeface="Arial"/>
                <a:cs typeface="Arial"/>
              </a:rPr>
              <a:t>Y</a:t>
            </a:r>
            <a:r>
              <a:rPr dirty="0" smtClean="0" sz="1400" spc="0" i="1">
                <a:latin typeface="Arial"/>
                <a:cs typeface="Arial"/>
              </a:rPr>
              <a:t>li</a:t>
            </a:r>
            <a:r>
              <a:rPr dirty="0" smtClean="0" sz="1400" spc="-5" i="1">
                <a:latin typeface="Arial"/>
                <a:cs typeface="Arial"/>
              </a:rPr>
              <a:t>n</a:t>
            </a:r>
            <a:r>
              <a:rPr dirty="0" smtClean="0" sz="1400" spc="-5" i="1">
                <a:latin typeface="Arial"/>
                <a:cs typeface="Arial"/>
              </a:rPr>
              <a:t>e</a:t>
            </a:r>
            <a:r>
              <a:rPr dirty="0" smtClean="0" sz="1400" spc="-5" i="1">
                <a:latin typeface="Arial"/>
                <a:cs typeface="Arial"/>
              </a:rPr>
              <a:t>n</a:t>
            </a:r>
            <a:r>
              <a:rPr dirty="0" smtClean="0" sz="1400" spc="-5" i="1">
                <a:latin typeface="Arial"/>
                <a:cs typeface="Arial"/>
              </a:rPr>
              <a:t>p</a:t>
            </a:r>
            <a:r>
              <a:rPr dirty="0" smtClean="0" sz="1400" spc="-5" i="1">
                <a:latin typeface="Arial"/>
                <a:cs typeface="Arial"/>
              </a:rPr>
              <a:t>ä</a:t>
            </a:r>
            <a:r>
              <a:rPr dirty="0" smtClean="0" sz="1400" spc="0" i="1">
                <a:latin typeface="Arial"/>
                <a:cs typeface="Arial"/>
              </a:rPr>
              <a:t>ä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1337" y="1185862"/>
            <a:ext cx="4319587" cy="448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1529" y="1512496"/>
            <a:ext cx="391922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270"/>
              </a:lnSpc>
            </a:pPr>
            <a:r>
              <a:rPr dirty="0" smtClean="0" sz="2750" spc="-75" b="1">
                <a:solidFill>
                  <a:srgbClr val="2D8975"/>
                </a:solidFill>
                <a:latin typeface="Arial"/>
                <a:cs typeface="Arial"/>
              </a:rPr>
              <a:t>Open</a:t>
            </a:r>
            <a:r>
              <a:rPr dirty="0" smtClean="0" sz="2750" spc="-5" b="1">
                <a:solidFill>
                  <a:srgbClr val="2D8975"/>
                </a:solidFill>
                <a:latin typeface="Arial"/>
                <a:cs typeface="Arial"/>
              </a:rPr>
              <a:t> </a:t>
            </a:r>
            <a:r>
              <a:rPr dirty="0" smtClean="0" sz="2750" spc="-160" b="1">
                <a:solidFill>
                  <a:srgbClr val="2D8975"/>
                </a:solidFill>
                <a:latin typeface="Arial"/>
                <a:cs typeface="Arial"/>
              </a:rPr>
              <a:t>Arena</a:t>
            </a:r>
            <a:r>
              <a:rPr dirty="0" smtClean="0" sz="2750" spc="280" b="1">
                <a:solidFill>
                  <a:srgbClr val="2D8975"/>
                </a:solidFill>
                <a:latin typeface="Arial"/>
                <a:cs typeface="Arial"/>
              </a:rPr>
              <a:t> </a:t>
            </a:r>
            <a:r>
              <a:rPr dirty="0" smtClean="0" sz="2750" spc="-140" b="1">
                <a:solidFill>
                  <a:srgbClr val="2D8975"/>
                </a:solidFill>
                <a:latin typeface="Arial"/>
                <a:cs typeface="Arial"/>
              </a:rPr>
              <a:t>Lin</a:t>
            </a:r>
            <a:r>
              <a:rPr dirty="0" smtClean="0" sz="2750" spc="30" b="1">
                <a:solidFill>
                  <a:srgbClr val="2D8975"/>
                </a:solidFill>
                <a:latin typeface="Arial"/>
                <a:cs typeface="Arial"/>
              </a:rPr>
              <a:t>d</a:t>
            </a:r>
            <a:r>
              <a:rPr dirty="0" smtClean="0" sz="2750" spc="-70" b="1">
                <a:solidFill>
                  <a:srgbClr val="2D8975"/>
                </a:solidFill>
                <a:latin typeface="Arial"/>
                <a:cs typeface="Arial"/>
              </a:rPr>
              <a:t>holmen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6768" y="2018836"/>
            <a:ext cx="2573655" cy="226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785"/>
              </a:lnSpc>
            </a:pPr>
            <a:r>
              <a:rPr dirty="0" smtClean="0" sz="1500" spc="5">
                <a:solidFill>
                  <a:srgbClr val="2D8975"/>
                </a:solidFill>
                <a:latin typeface="Arial"/>
                <a:cs typeface="Arial"/>
              </a:rPr>
              <a:t>Our</a:t>
            </a:r>
            <a:r>
              <a:rPr dirty="0" smtClean="0" sz="1500" spc="-45">
                <a:solidFill>
                  <a:srgbClr val="2D8975"/>
                </a:solidFill>
                <a:latin typeface="Arial"/>
                <a:cs typeface="Arial"/>
              </a:rPr>
              <a:t> </a:t>
            </a:r>
            <a:r>
              <a:rPr dirty="0" smtClean="0" sz="1500" spc="20">
                <a:solidFill>
                  <a:srgbClr val="2D8975"/>
                </a:solidFill>
                <a:latin typeface="Arial"/>
                <a:cs typeface="Arial"/>
              </a:rPr>
              <a:t>concept</a:t>
            </a:r>
            <a:r>
              <a:rPr dirty="0" smtClean="0" sz="1500" spc="40">
                <a:solidFill>
                  <a:srgbClr val="2D8975"/>
                </a:solidFill>
                <a:latin typeface="Arial"/>
                <a:cs typeface="Arial"/>
              </a:rPr>
              <a:t> </a:t>
            </a:r>
            <a:r>
              <a:rPr dirty="0" smtClean="0" sz="1500" spc="20">
                <a:solidFill>
                  <a:srgbClr val="2D8975"/>
                </a:solidFill>
                <a:latin typeface="Arial"/>
                <a:cs typeface="Arial"/>
              </a:rPr>
              <a:t>for</a:t>
            </a:r>
            <a:r>
              <a:rPr dirty="0" smtClean="0" sz="1500" spc="30">
                <a:solidFill>
                  <a:srgbClr val="2D8975"/>
                </a:solidFill>
                <a:latin typeface="Arial"/>
                <a:cs typeface="Arial"/>
              </a:rPr>
              <a:t> </a:t>
            </a:r>
            <a:r>
              <a:rPr dirty="0" smtClean="0" sz="1500" spc="25">
                <a:solidFill>
                  <a:srgbClr val="2D8975"/>
                </a:solidFill>
                <a:latin typeface="Arial"/>
                <a:cs typeface="Arial"/>
              </a:rPr>
              <a:t>collaboration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7246" y="2667991"/>
            <a:ext cx="1363980" cy="494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35">
                <a:solidFill>
                  <a:srgbClr val="2D8975"/>
                </a:solidFill>
                <a:latin typeface="Arial"/>
                <a:cs typeface="Arial"/>
              </a:rPr>
              <a:t>Transport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 marL="354965">
              <a:lnSpc>
                <a:spcPct val="100000"/>
              </a:lnSpc>
            </a:pPr>
            <a:r>
              <a:rPr dirty="0" smtClean="0" sz="1050" spc="-55">
                <a:solidFill>
                  <a:srgbClr val="080808"/>
                </a:solidFill>
                <a:latin typeface="Arial"/>
                <a:cs typeface="Arial"/>
              </a:rPr>
              <a:t>Test</a:t>
            </a:r>
            <a:r>
              <a:rPr dirty="0" smtClean="0" sz="1050" spc="-1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1C1C1C"/>
                </a:solidFill>
                <a:latin typeface="Arial"/>
                <a:cs typeface="Arial"/>
              </a:rPr>
              <a:t>Site</a:t>
            </a:r>
            <a:r>
              <a:rPr dirty="0" smtClean="0" sz="1050" spc="-9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1C1C1C"/>
                </a:solidFill>
                <a:latin typeface="Arial"/>
                <a:cs typeface="Arial"/>
              </a:rPr>
              <a:t>Sweden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0229" y="2661641"/>
            <a:ext cx="287655" cy="217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50" spc="-45">
                <a:solidFill>
                  <a:srgbClr val="2D8975"/>
                </a:solidFill>
                <a:latin typeface="Arial"/>
                <a:cs typeface="Arial"/>
              </a:rPr>
              <a:t>ICT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5416" y="2990193"/>
            <a:ext cx="88011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1C1C1C"/>
                </a:solidFill>
                <a:latin typeface="Arial"/>
                <a:cs typeface="Arial"/>
              </a:rPr>
              <a:t>Security</a:t>
            </a:r>
            <a:r>
              <a:rPr dirty="0" smtClean="0" sz="1050" spc="-3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1C1C1C"/>
                </a:solidFill>
                <a:latin typeface="Arial"/>
                <a:cs typeface="Arial"/>
              </a:rPr>
              <a:t>Arena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805" y="3280645"/>
            <a:ext cx="47498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40">
                <a:solidFill>
                  <a:srgbClr val="1C1C1C"/>
                </a:solidFill>
                <a:latin typeface="Arial"/>
                <a:cs typeface="Arial"/>
              </a:rPr>
              <a:t>CLOSER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4805" y="3571096"/>
            <a:ext cx="38989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35">
                <a:solidFill>
                  <a:srgbClr val="1C1C1C"/>
                </a:solidFill>
                <a:latin typeface="Arial"/>
                <a:cs typeface="Arial"/>
              </a:rPr>
              <a:t>SAFER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0655" y="3280645"/>
            <a:ext cx="43180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80">
                <a:solidFill>
                  <a:srgbClr val="080808"/>
                </a:solidFill>
                <a:latin typeface="Arial"/>
                <a:cs typeface="Arial"/>
              </a:rPr>
              <a:t>TUCAP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5416" y="3571096"/>
            <a:ext cx="104775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25">
                <a:solidFill>
                  <a:srgbClr val="1C1C1C"/>
                </a:solidFill>
                <a:latin typeface="Arial"/>
                <a:cs typeface="Arial"/>
              </a:rPr>
              <a:t>Vehicle</a:t>
            </a:r>
            <a:r>
              <a:rPr dirty="0" smtClean="0" sz="1050" spc="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080808"/>
                </a:solidFill>
                <a:latin typeface="Arial"/>
                <a:cs typeface="Arial"/>
              </a:rPr>
              <a:t>ICT</a:t>
            </a:r>
            <a:r>
              <a:rPr dirty="0" smtClean="0" sz="1050" spc="-14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1C1C1C"/>
                </a:solidFill>
                <a:latin typeface="Arial"/>
                <a:cs typeface="Arial"/>
              </a:rPr>
              <a:t>Arena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4327" y="3861548"/>
            <a:ext cx="68453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080808"/>
                </a:solidFill>
                <a:latin typeface="Arial"/>
                <a:cs typeface="Arial"/>
              </a:rPr>
              <a:t>Lighthouse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5416" y="3861548"/>
            <a:ext cx="97980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solidFill>
                  <a:srgbClr val="1C1C1C"/>
                </a:solidFill>
                <a:latin typeface="Arial"/>
                <a:cs typeface="Arial"/>
              </a:rPr>
              <a:t>Software</a:t>
            </a:r>
            <a:r>
              <a:rPr dirty="0" smtClean="0" sz="1050" spc="-5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1C1C1C"/>
                </a:solidFill>
                <a:latin typeface="Arial"/>
                <a:cs typeface="Arial"/>
              </a:rPr>
              <a:t>Center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1051" y="4253571"/>
            <a:ext cx="1071880" cy="494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55">
                <a:solidFill>
                  <a:srgbClr val="2D8975"/>
                </a:solidFill>
                <a:latin typeface="Arial"/>
                <a:cs typeface="Arial"/>
              </a:rPr>
              <a:t>Media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 marL="331470">
              <a:lnSpc>
                <a:spcPct val="100000"/>
              </a:lnSpc>
            </a:pPr>
            <a:r>
              <a:rPr dirty="0" smtClean="0" sz="1050" spc="-25">
                <a:solidFill>
                  <a:srgbClr val="1C1C1C"/>
                </a:solidFill>
                <a:latin typeface="Arial"/>
                <a:cs typeface="Arial"/>
              </a:rPr>
              <a:t>Visual</a:t>
            </a:r>
            <a:r>
              <a:rPr dirty="0" smtClean="0" sz="1050" spc="-2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080808"/>
                </a:solidFill>
                <a:latin typeface="Arial"/>
                <a:cs typeface="Arial"/>
              </a:rPr>
              <a:t>Arena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1663" y="4253571"/>
            <a:ext cx="1578610" cy="494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5">
                <a:solidFill>
                  <a:srgbClr val="2D8975"/>
                </a:solidFill>
                <a:latin typeface="Arial"/>
                <a:cs typeface="Arial"/>
              </a:rPr>
              <a:t>I</a:t>
            </a:r>
            <a:r>
              <a:rPr dirty="0" smtClean="0" sz="1300" spc="55">
                <a:solidFill>
                  <a:srgbClr val="2D8975"/>
                </a:solidFill>
                <a:latin typeface="Arial"/>
                <a:cs typeface="Arial"/>
              </a:rPr>
              <a:t>nternationa</a:t>
            </a:r>
            <a:r>
              <a:rPr dirty="0" smtClean="0" sz="1300" spc="-229">
                <a:solidFill>
                  <a:srgbClr val="2D8975"/>
                </a:solidFill>
                <a:latin typeface="Arial"/>
                <a:cs typeface="Arial"/>
              </a:rPr>
              <a:t> </a:t>
            </a:r>
            <a:r>
              <a:rPr dirty="0" smtClean="0" sz="1300" spc="5">
                <a:solidFill>
                  <a:srgbClr val="2D8975"/>
                </a:solidFill>
                <a:latin typeface="Arial"/>
                <a:cs typeface="Arial"/>
              </a:rPr>
              <a:t>I</a:t>
            </a:r>
            <a:r>
              <a:rPr dirty="0" smtClean="0" sz="1300" spc="45">
                <a:solidFill>
                  <a:srgbClr val="2D8975"/>
                </a:solidFill>
                <a:latin typeface="Arial"/>
                <a:cs typeface="Arial"/>
              </a:rPr>
              <a:t>ization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 marL="335915">
              <a:lnSpc>
                <a:spcPct val="100000"/>
              </a:lnSpc>
            </a:pPr>
            <a:r>
              <a:rPr dirty="0" smtClean="0" sz="1050" spc="-95">
                <a:solidFill>
                  <a:srgbClr val="1C1C1C"/>
                </a:solidFill>
                <a:latin typeface="Arial"/>
                <a:cs typeface="Arial"/>
              </a:rPr>
              <a:t>CISB</a:t>
            </a:r>
            <a:r>
              <a:rPr dirty="0" smtClean="0" sz="1050" spc="-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1C1C1C"/>
                </a:solidFill>
                <a:latin typeface="Arial"/>
                <a:cs typeface="Arial"/>
              </a:rPr>
              <a:t>Sweden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2827" y="5756890"/>
            <a:ext cx="224090" cy="271405"/>
          </a:xfrm>
          <a:custGeom>
            <a:avLst/>
            <a:gdLst/>
            <a:ahLst/>
            <a:cxnLst/>
            <a:rect l="l" t="t" r="r" b="b"/>
            <a:pathLst>
              <a:path w="224090" h="271405">
                <a:moveTo>
                  <a:pt x="0" y="0"/>
                </a:moveTo>
                <a:lnTo>
                  <a:pt x="224090" y="0"/>
                </a:lnTo>
                <a:lnTo>
                  <a:pt x="224090" y="271405"/>
                </a:lnTo>
                <a:lnTo>
                  <a:pt x="0" y="271405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422178" y="5756890"/>
            <a:ext cx="1499162" cy="271405"/>
          </a:xfrm>
          <a:custGeom>
            <a:avLst/>
            <a:gdLst/>
            <a:ahLst/>
            <a:cxnLst/>
            <a:rect l="l" t="t" r="r" b="b"/>
            <a:pathLst>
              <a:path w="1499162" h="271405">
                <a:moveTo>
                  <a:pt x="0" y="0"/>
                </a:moveTo>
                <a:lnTo>
                  <a:pt x="1499162" y="0"/>
                </a:lnTo>
                <a:lnTo>
                  <a:pt x="1499162" y="271405"/>
                </a:lnTo>
                <a:lnTo>
                  <a:pt x="0" y="271405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052827" y="6028296"/>
            <a:ext cx="638082" cy="295718"/>
          </a:xfrm>
          <a:custGeom>
            <a:avLst/>
            <a:gdLst/>
            <a:ahLst/>
            <a:cxnLst/>
            <a:rect l="l" t="t" r="r" b="b"/>
            <a:pathLst>
              <a:path w="638082" h="295718">
                <a:moveTo>
                  <a:pt x="0" y="0"/>
                </a:moveTo>
                <a:lnTo>
                  <a:pt x="638082" y="0"/>
                </a:lnTo>
                <a:lnTo>
                  <a:pt x="638082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423418" y="6028296"/>
            <a:ext cx="1492808" cy="295718"/>
          </a:xfrm>
          <a:custGeom>
            <a:avLst/>
            <a:gdLst/>
            <a:ahLst/>
            <a:cxnLst/>
            <a:rect l="l" t="t" r="r" b="b"/>
            <a:pathLst>
              <a:path w="1492808" h="295718">
                <a:moveTo>
                  <a:pt x="0" y="0"/>
                </a:moveTo>
                <a:lnTo>
                  <a:pt x="1492808" y="0"/>
                </a:lnTo>
                <a:lnTo>
                  <a:pt x="1492808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60130" y="5758193"/>
            <a:ext cx="586105" cy="548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1260">
                <a:solidFill>
                  <a:srgbClr val="F2FBFB"/>
                </a:solidFill>
                <a:latin typeface="Arial"/>
                <a:cs typeface="Arial"/>
              </a:rPr>
              <a:t>: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750" spc="390">
                <a:solidFill>
                  <a:srgbClr val="F2FBFB"/>
                </a:solidFill>
                <a:latin typeface="Arial"/>
                <a:cs typeface="Arial"/>
              </a:rPr>
              <a:t>:....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0941" y="5753393"/>
            <a:ext cx="1515745" cy="553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01800"/>
              </a:lnSpc>
            </a:pPr>
            <a:r>
              <a:rPr dirty="0" smtClean="0" sz="1750">
                <a:solidFill>
                  <a:srgbClr val="D6F7F6"/>
                </a:solidFill>
                <a:latin typeface="Arial"/>
                <a:cs typeface="Arial"/>
              </a:rPr>
              <a:t>LINDHOLMEN</a:t>
            </a:r>
            <a:r>
              <a:rPr dirty="0" smtClean="0" sz="1750">
                <a:solidFill>
                  <a:srgbClr val="D6F7F6"/>
                </a:solidFill>
                <a:latin typeface="Arial"/>
                <a:cs typeface="Arial"/>
              </a:rPr>
              <a:t> </a:t>
            </a:r>
            <a:r>
              <a:rPr dirty="0" smtClean="0" sz="1750" spc="-125">
                <a:solidFill>
                  <a:srgbClr val="D6F7F6"/>
                </a:solidFill>
                <a:latin typeface="Arial"/>
                <a:cs typeface="Arial"/>
              </a:rPr>
              <a:t>SCIENCE</a:t>
            </a:r>
            <a:r>
              <a:rPr dirty="0" smtClean="0" sz="1750" spc="200">
                <a:solidFill>
                  <a:srgbClr val="D6F7F6"/>
                </a:solidFill>
                <a:latin typeface="Arial"/>
                <a:cs typeface="Arial"/>
              </a:rPr>
              <a:t> </a:t>
            </a:r>
            <a:r>
              <a:rPr dirty="0" smtClean="0" sz="1750" spc="-195">
                <a:solidFill>
                  <a:srgbClr val="D6F7F6"/>
                </a:solidFill>
                <a:latin typeface="Arial"/>
                <a:cs typeface="Arial"/>
              </a:rPr>
              <a:t>PARK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787" y="2624137"/>
            <a:ext cx="1966912" cy="1385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35075" y="4162425"/>
            <a:ext cx="1928812" cy="1357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354387" y="2624137"/>
            <a:ext cx="19431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54387" y="4176712"/>
            <a:ext cx="1919287" cy="1366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40362" y="2624137"/>
            <a:ext cx="19431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64175" y="4138612"/>
            <a:ext cx="1928812" cy="1381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559675" y="2652712"/>
            <a:ext cx="1966912" cy="1357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559675" y="4138612"/>
            <a:ext cx="1957387" cy="1404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31529" y="1572799"/>
            <a:ext cx="3750310" cy="471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704"/>
              </a:lnSpc>
            </a:pPr>
            <a:r>
              <a:rPr dirty="0" smtClean="0" sz="2750" spc="-215" b="1">
                <a:solidFill>
                  <a:srgbClr val="218C79"/>
                </a:solidFill>
                <a:latin typeface="Arial"/>
                <a:cs typeface="Arial"/>
              </a:rPr>
              <a:t>Test</a:t>
            </a:r>
            <a:r>
              <a:rPr dirty="0" smtClean="0" sz="2750" spc="70" b="1">
                <a:solidFill>
                  <a:srgbClr val="218C79"/>
                </a:solidFill>
                <a:latin typeface="Arial"/>
                <a:cs typeface="Arial"/>
              </a:rPr>
              <a:t> </a:t>
            </a:r>
            <a:r>
              <a:rPr dirty="0" smtClean="0" sz="3100" spc="-135" b="1">
                <a:solidFill>
                  <a:srgbClr val="218C79"/>
                </a:solidFill>
                <a:latin typeface="Times New Roman"/>
                <a:cs typeface="Times New Roman"/>
              </a:rPr>
              <a:t>and</a:t>
            </a:r>
            <a:r>
              <a:rPr dirty="0" smtClean="0" sz="3100" spc="175" b="1">
                <a:solidFill>
                  <a:srgbClr val="218C79"/>
                </a:solidFill>
                <a:latin typeface="Times New Roman"/>
                <a:cs typeface="Times New Roman"/>
              </a:rPr>
              <a:t> </a:t>
            </a:r>
            <a:r>
              <a:rPr dirty="0" smtClean="0" sz="2750" spc="-40" b="1">
                <a:solidFill>
                  <a:srgbClr val="218C79"/>
                </a:solidFill>
                <a:latin typeface="Arial"/>
                <a:cs typeface="Arial"/>
              </a:rPr>
              <a:t>Demo</a:t>
            </a:r>
            <a:r>
              <a:rPr dirty="0" smtClean="0" sz="2750" spc="-5" b="1">
                <a:solidFill>
                  <a:srgbClr val="218C79"/>
                </a:solidFill>
                <a:latin typeface="Arial"/>
                <a:cs typeface="Arial"/>
              </a:rPr>
              <a:t> </a:t>
            </a:r>
            <a:r>
              <a:rPr dirty="0" smtClean="0" sz="2750" spc="-150" b="1">
                <a:solidFill>
                  <a:srgbClr val="218C79"/>
                </a:solidFill>
                <a:latin typeface="Arial"/>
                <a:cs typeface="Arial"/>
              </a:rPr>
              <a:t>Projects</a:t>
            </a:r>
            <a:endParaRPr sz="2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5813" y="2233107"/>
            <a:ext cx="4934585" cy="204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605"/>
              </a:lnSpc>
            </a:pPr>
            <a:r>
              <a:rPr dirty="0" smtClean="0" sz="1350" spc="-35">
                <a:solidFill>
                  <a:srgbClr val="050505"/>
                </a:solidFill>
                <a:latin typeface="Arial"/>
                <a:cs typeface="Arial"/>
              </a:rPr>
              <a:t>We</a:t>
            </a:r>
            <a:r>
              <a:rPr dirty="0" smtClean="0" sz="1350" spc="-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45">
                <a:solidFill>
                  <a:srgbClr val="050505"/>
                </a:solidFill>
                <a:latin typeface="Arial"/>
                <a:cs typeface="Arial"/>
              </a:rPr>
              <a:t>initiate</a:t>
            </a:r>
            <a:r>
              <a:rPr dirty="0" smtClean="0" sz="1350" spc="-9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50">
                <a:solidFill>
                  <a:srgbClr val="050505"/>
                </a:solidFill>
                <a:latin typeface="Arial"/>
                <a:cs typeface="Arial"/>
              </a:rPr>
              <a:t>and</a:t>
            </a:r>
            <a:r>
              <a:rPr dirty="0" smtClean="0" sz="1350" spc="-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40">
                <a:solidFill>
                  <a:srgbClr val="050505"/>
                </a:solidFill>
                <a:latin typeface="Arial"/>
                <a:cs typeface="Arial"/>
              </a:rPr>
              <a:t>develop</a:t>
            </a:r>
            <a:r>
              <a:rPr dirty="0" smtClean="0" sz="1350" spc="-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20">
                <a:solidFill>
                  <a:srgbClr val="050505"/>
                </a:solidFill>
                <a:latin typeface="Arial"/>
                <a:cs typeface="Arial"/>
              </a:rPr>
              <a:t>test</a:t>
            </a:r>
            <a:r>
              <a:rPr dirty="0" smtClean="0" sz="13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50">
                <a:solidFill>
                  <a:srgbClr val="050505"/>
                </a:solidFill>
                <a:latin typeface="Arial"/>
                <a:cs typeface="Arial"/>
              </a:rPr>
              <a:t>and</a:t>
            </a:r>
            <a:r>
              <a:rPr dirty="0" smtClean="0" sz="1350" spc="-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45">
                <a:solidFill>
                  <a:srgbClr val="050505"/>
                </a:solidFill>
                <a:latin typeface="Arial"/>
                <a:cs typeface="Arial"/>
              </a:rPr>
              <a:t>demonstration</a:t>
            </a:r>
            <a:r>
              <a:rPr dirty="0" smtClean="0" sz="13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mtClean="0" sz="1350" spc="30">
                <a:solidFill>
                  <a:srgbClr val="050505"/>
                </a:solidFill>
                <a:latin typeface="Arial"/>
                <a:cs typeface="Arial"/>
              </a:rPr>
              <a:t>environments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2827" y="5756890"/>
            <a:ext cx="224090" cy="271405"/>
          </a:xfrm>
          <a:custGeom>
            <a:avLst/>
            <a:gdLst/>
            <a:ahLst/>
            <a:cxnLst/>
            <a:rect l="l" t="t" r="r" b="b"/>
            <a:pathLst>
              <a:path w="224090" h="271405">
                <a:moveTo>
                  <a:pt x="0" y="0"/>
                </a:moveTo>
                <a:lnTo>
                  <a:pt x="224090" y="0"/>
                </a:lnTo>
                <a:lnTo>
                  <a:pt x="224090" y="271405"/>
                </a:lnTo>
                <a:lnTo>
                  <a:pt x="0" y="271405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22178" y="5756890"/>
            <a:ext cx="1499162" cy="271405"/>
          </a:xfrm>
          <a:custGeom>
            <a:avLst/>
            <a:gdLst/>
            <a:ahLst/>
            <a:cxnLst/>
            <a:rect l="l" t="t" r="r" b="b"/>
            <a:pathLst>
              <a:path w="1499162" h="271405">
                <a:moveTo>
                  <a:pt x="0" y="0"/>
                </a:moveTo>
                <a:lnTo>
                  <a:pt x="1499162" y="0"/>
                </a:lnTo>
                <a:lnTo>
                  <a:pt x="1499162" y="271405"/>
                </a:lnTo>
                <a:lnTo>
                  <a:pt x="0" y="271405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52827" y="6028296"/>
            <a:ext cx="638082" cy="295718"/>
          </a:xfrm>
          <a:custGeom>
            <a:avLst/>
            <a:gdLst/>
            <a:ahLst/>
            <a:cxnLst/>
            <a:rect l="l" t="t" r="r" b="b"/>
            <a:pathLst>
              <a:path w="638082" h="295718">
                <a:moveTo>
                  <a:pt x="0" y="0"/>
                </a:moveTo>
                <a:lnTo>
                  <a:pt x="638082" y="0"/>
                </a:lnTo>
                <a:lnTo>
                  <a:pt x="638082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23418" y="6028296"/>
            <a:ext cx="1492808" cy="295718"/>
          </a:xfrm>
          <a:custGeom>
            <a:avLst/>
            <a:gdLst/>
            <a:ahLst/>
            <a:cxnLst/>
            <a:rect l="l" t="t" r="r" b="b"/>
            <a:pathLst>
              <a:path w="1492808" h="295718">
                <a:moveTo>
                  <a:pt x="0" y="0"/>
                </a:moveTo>
                <a:lnTo>
                  <a:pt x="1492808" y="0"/>
                </a:lnTo>
                <a:lnTo>
                  <a:pt x="1492808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218C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60130" y="5758193"/>
            <a:ext cx="586105" cy="548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1260">
                <a:solidFill>
                  <a:srgbClr val="F2FBFB"/>
                </a:solidFill>
                <a:latin typeface="Arial"/>
                <a:cs typeface="Arial"/>
              </a:rPr>
              <a:t>: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750" spc="390">
                <a:solidFill>
                  <a:srgbClr val="F2FBFB"/>
                </a:solidFill>
                <a:latin typeface="Arial"/>
                <a:cs typeface="Arial"/>
              </a:rPr>
              <a:t>:....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0941" y="5753393"/>
            <a:ext cx="1515745" cy="553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01800"/>
              </a:lnSpc>
            </a:pPr>
            <a:r>
              <a:rPr dirty="0" smtClean="0" sz="1750">
                <a:solidFill>
                  <a:srgbClr val="D6F7F6"/>
                </a:solidFill>
                <a:latin typeface="Arial"/>
                <a:cs typeface="Arial"/>
              </a:rPr>
              <a:t>LINDHOLMEN</a:t>
            </a:r>
            <a:r>
              <a:rPr dirty="0" smtClean="0" sz="1750">
                <a:solidFill>
                  <a:srgbClr val="D6F7F6"/>
                </a:solidFill>
                <a:latin typeface="Arial"/>
                <a:cs typeface="Arial"/>
              </a:rPr>
              <a:t> </a:t>
            </a:r>
            <a:r>
              <a:rPr dirty="0" smtClean="0" sz="1750" spc="-125">
                <a:solidFill>
                  <a:srgbClr val="D6F7F6"/>
                </a:solidFill>
                <a:latin typeface="Arial"/>
                <a:cs typeface="Arial"/>
              </a:rPr>
              <a:t>SCIENCE</a:t>
            </a:r>
            <a:r>
              <a:rPr dirty="0" smtClean="0" sz="1750" spc="200">
                <a:solidFill>
                  <a:srgbClr val="D6F7F6"/>
                </a:solidFill>
                <a:latin typeface="Arial"/>
                <a:cs typeface="Arial"/>
              </a:rPr>
              <a:t> </a:t>
            </a:r>
            <a:r>
              <a:rPr dirty="0" smtClean="0" sz="1750" spc="-195">
                <a:solidFill>
                  <a:srgbClr val="D6F7F6"/>
                </a:solidFill>
                <a:latin typeface="Arial"/>
                <a:cs typeface="Arial"/>
              </a:rPr>
              <a:t>PARK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r>
              <a:rPr dirty="0" smtClean="0" sz="3200" spc="-5">
                <a:solidFill>
                  <a:srgbClr val="2D937D"/>
                </a:solidFill>
                <a:latin typeface="Calibri"/>
                <a:cs typeface="Calibri"/>
              </a:rPr>
              <a:t>u</a:t>
            </a:r>
            <a:r>
              <a:rPr dirty="0" smtClean="0" sz="3200" spc="0">
                <a:solidFill>
                  <a:srgbClr val="2D937D"/>
                </a:solidFill>
                <a:latin typeface="Calibri"/>
                <a:cs typeface="Calibri"/>
              </a:rPr>
              <a:t>cce</a:t>
            </a:r>
            <a:r>
              <a:rPr dirty="0" smtClean="0" sz="3200" spc="-10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r>
              <a:rPr dirty="0" smtClean="0" sz="3200" spc="0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r>
              <a:rPr dirty="0" smtClean="0" sz="3200" spc="-100">
                <a:solidFill>
                  <a:srgbClr val="2D937D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-70">
                <a:solidFill>
                  <a:srgbClr val="2D937D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2D937D"/>
                </a:solidFill>
                <a:latin typeface="Calibri"/>
                <a:cs typeface="Calibri"/>
              </a:rPr>
              <a:t>ac</a:t>
            </a:r>
            <a:r>
              <a:rPr dirty="0" smtClean="0" sz="3200" spc="-45">
                <a:solidFill>
                  <a:srgbClr val="2D937D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2D937D"/>
                </a:solidFill>
                <a:latin typeface="Calibri"/>
                <a:cs typeface="Calibri"/>
              </a:rPr>
              <a:t>o</a:t>
            </a:r>
            <a:r>
              <a:rPr dirty="0" smtClean="0" sz="3200" spc="-60">
                <a:solidFill>
                  <a:srgbClr val="2D937D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2D937D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73" y="1207008"/>
            <a:ext cx="9143998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78597" y="2291079"/>
            <a:ext cx="6344920" cy="3058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>
                <a:latin typeface="Arial"/>
                <a:cs typeface="Arial"/>
              </a:rPr>
              <a:t>Organ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z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</a:t>
            </a:r>
            <a:r>
              <a:rPr dirty="0" smtClean="0" sz="2000" spc="-5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ra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ru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u</a:t>
            </a:r>
            <a:r>
              <a:rPr dirty="0" smtClean="0" sz="2000" spc="-10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Clr>
                <a:srgbClr val="FFCF36"/>
              </a:buClr>
              <a:buFont typeface="Wingdings"/>
              <a:buChar char="·"/>
            </a:pPr>
            <a:endParaRPr sz="1100"/>
          </a:p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 spc="-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rong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ndu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r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al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ere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buClr>
                <a:srgbClr val="FFCF36"/>
              </a:buClr>
              <a:buFont typeface="Wingdings"/>
              <a:buChar char="·"/>
            </a:pPr>
            <a:endParaRPr sz="1200"/>
          </a:p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 spc="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ona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erna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ona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pr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or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z</a:t>
            </a:r>
            <a:r>
              <a:rPr dirty="0" smtClean="0" sz="2000" spc="0">
                <a:latin typeface="Arial"/>
                <a:cs typeface="Arial"/>
              </a:rPr>
              <a:t>ed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us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areas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Clr>
                <a:srgbClr val="FFCF36"/>
              </a:buClr>
              <a:buFont typeface="Wingdings"/>
              <a:buChar char="·"/>
            </a:pPr>
            <a:endParaRPr sz="1100"/>
          </a:p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p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en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ary</a:t>
            </a:r>
            <a:r>
              <a:rPr dirty="0" smtClean="0" sz="2000" spc="-6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abora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par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ners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Clr>
                <a:srgbClr val="FFCF36"/>
              </a:buClr>
              <a:buFont typeface="Wingdings"/>
              <a:buChar char="·"/>
            </a:pPr>
            <a:endParaRPr sz="1100"/>
          </a:p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 spc="-5">
                <a:latin typeface="Arial"/>
                <a:cs typeface="Arial"/>
              </a:rPr>
              <a:t>F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10">
                <a:latin typeface="Arial"/>
                <a:cs typeface="Arial"/>
              </a:rPr>
              <a:t>x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b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ay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or</a:t>
            </a:r>
            <a:r>
              <a:rPr dirty="0" smtClean="0" sz="2000" spc="5">
                <a:latin typeface="Arial"/>
                <a:cs typeface="Arial"/>
              </a:rPr>
              <a:t>k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Clr>
                <a:srgbClr val="FFCF36"/>
              </a:buClr>
              <a:buFont typeface="Wingdings"/>
              <a:buChar char="·"/>
            </a:pPr>
            <a:endParaRPr sz="1100"/>
          </a:p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 spc="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eu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ra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“non-pro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Clr>
                <a:srgbClr val="FFCF36"/>
              </a:buClr>
              <a:buFont typeface="Wingdings"/>
              <a:buChar char="·"/>
            </a:pPr>
            <a:endParaRPr sz="1100"/>
          </a:p>
          <a:p>
            <a:pPr marL="527685" indent="-515620">
              <a:lnSpc>
                <a:spcPct val="100000"/>
              </a:lnSpc>
              <a:buClr>
                <a:srgbClr val="FFCF36"/>
              </a:buClr>
              <a:buFont typeface="Wingdings"/>
              <a:buChar char="·"/>
              <a:tabLst>
                <a:tab pos="527685" algn="l"/>
              </a:tabLst>
            </a:pPr>
            <a:r>
              <a:rPr dirty="0" smtClean="0" sz="2000" spc="-5">
                <a:latin typeface="Arial"/>
                <a:cs typeface="Arial"/>
              </a:rPr>
              <a:t>K</a:t>
            </a:r>
            <a:r>
              <a:rPr dirty="0" smtClean="0" sz="2000" spc="0">
                <a:latin typeface="Arial"/>
                <a:cs typeface="Arial"/>
              </a:rPr>
              <a:t>no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edge-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en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5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u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ers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-&gt;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ore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nno</a:t>
            </a:r>
            <a:r>
              <a:rPr dirty="0" smtClean="0" sz="2000" spc="-10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ulfmob0715</dc:creator>
  <dc:title>LSP and Open Arenas</dc:title>
  <dcterms:created xsi:type="dcterms:W3CDTF">2015-07-14T14:54:48Z</dcterms:created>
  <dcterms:modified xsi:type="dcterms:W3CDTF">2015-07-14T14:54:48Z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2015-05-28T00:00:00Z</vt:filetime>
  </property>
  <property fmtid="{D5CDD505-2E9C-101B-9397-08002B2CF9AE}" pid="3" name="LastSaved">
    <vt:filetime>2015-07-14T00:00:00Z</vt:filetime>
  </property>
</Properties>
</file>